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A3FABB9-3FB1-4DF6-BB6A-38C6FF1F0262}">
          <p14:sldIdLst>
            <p14:sldId id="256"/>
            <p14:sldId id="257"/>
            <p14:sldId id="258"/>
            <p14:sldId id="261"/>
            <p14:sldId id="259"/>
            <p14:sldId id="260"/>
            <p14:sldId id="262"/>
            <p14:sldId id="263"/>
            <p14:sldId id="264"/>
            <p14:sldId id="265"/>
          </p14:sldIdLst>
        </p14:section>
        <p14:section name="Sekcja bez tytułu" id="{3463B686-A7A8-4824-BF17-FE8AD5AC651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6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9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9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7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2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6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27" r:id="rId6"/>
    <p:sldLayoutId id="2147483732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7938FEF-CAF3-4757-B8CD-B2284E7CA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98C398B4-C37F-4CEC-A2C3-148A5ADBB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5676" y="4749842"/>
            <a:ext cx="8686325" cy="2108158"/>
          </a:xfrm>
          <a:custGeom>
            <a:avLst/>
            <a:gdLst>
              <a:gd name="connsiteX0" fmla="*/ 8686325 w 8686325"/>
              <a:gd name="connsiteY0" fmla="*/ 0 h 2108158"/>
              <a:gd name="connsiteX1" fmla="*/ 8686325 w 8686325"/>
              <a:gd name="connsiteY1" fmla="*/ 2108158 h 2108158"/>
              <a:gd name="connsiteX2" fmla="*/ 0 w 8686325"/>
              <a:gd name="connsiteY2" fmla="*/ 2108158 h 2108158"/>
              <a:gd name="connsiteX3" fmla="*/ 42375 w 8686325"/>
              <a:gd name="connsiteY3" fmla="*/ 2083791 h 2108158"/>
              <a:gd name="connsiteX4" fmla="*/ 93093 w 8686325"/>
              <a:gd name="connsiteY4" fmla="*/ 2066467 h 2108158"/>
              <a:gd name="connsiteX5" fmla="*/ 357718 w 8686325"/>
              <a:gd name="connsiteY5" fmla="*/ 1967177 h 2108158"/>
              <a:gd name="connsiteX6" fmla="*/ 448599 w 8686325"/>
              <a:gd name="connsiteY6" fmla="*/ 1914426 h 2108158"/>
              <a:gd name="connsiteX7" fmla="*/ 658855 w 8686325"/>
              <a:gd name="connsiteY7" fmla="*/ 1901380 h 2108158"/>
              <a:gd name="connsiteX8" fmla="*/ 846501 w 8686325"/>
              <a:gd name="connsiteY8" fmla="*/ 1839874 h 2108158"/>
              <a:gd name="connsiteX9" fmla="*/ 1043427 w 8686325"/>
              <a:gd name="connsiteY9" fmla="*/ 1772692 h 2108158"/>
              <a:gd name="connsiteX10" fmla="*/ 1323271 w 8686325"/>
              <a:gd name="connsiteY10" fmla="*/ 1574217 h 2108158"/>
              <a:gd name="connsiteX11" fmla="*/ 1686997 w 8686325"/>
              <a:gd name="connsiteY11" fmla="*/ 1413066 h 2108158"/>
              <a:gd name="connsiteX12" fmla="*/ 1912242 w 8686325"/>
              <a:gd name="connsiteY12" fmla="*/ 1330321 h 2108158"/>
              <a:gd name="connsiteX13" fmla="*/ 2043722 w 8686325"/>
              <a:gd name="connsiteY13" fmla="*/ 1268023 h 2108158"/>
              <a:gd name="connsiteX14" fmla="*/ 2268908 w 8686325"/>
              <a:gd name="connsiteY14" fmla="*/ 1190005 h 2108158"/>
              <a:gd name="connsiteX15" fmla="*/ 2389053 w 8686325"/>
              <a:gd name="connsiteY15" fmla="*/ 1081379 h 2108158"/>
              <a:gd name="connsiteX16" fmla="*/ 2509216 w 8686325"/>
              <a:gd name="connsiteY16" fmla="*/ 996384 h 2108158"/>
              <a:gd name="connsiteX17" fmla="*/ 2676693 w 8686325"/>
              <a:gd name="connsiteY17" fmla="*/ 922400 h 2108158"/>
              <a:gd name="connsiteX18" fmla="*/ 3052959 w 8686325"/>
              <a:gd name="connsiteY18" fmla="*/ 812240 h 2108158"/>
              <a:gd name="connsiteX19" fmla="*/ 3172256 w 8686325"/>
              <a:gd name="connsiteY19" fmla="*/ 767691 h 2108158"/>
              <a:gd name="connsiteX20" fmla="*/ 3289635 w 8686325"/>
              <a:gd name="connsiteY20" fmla="*/ 746028 h 2108158"/>
              <a:gd name="connsiteX21" fmla="*/ 3331769 w 8686325"/>
              <a:gd name="connsiteY21" fmla="*/ 735656 h 2108158"/>
              <a:gd name="connsiteX22" fmla="*/ 3445984 w 8686325"/>
              <a:gd name="connsiteY22" fmla="*/ 730840 h 2108158"/>
              <a:gd name="connsiteX23" fmla="*/ 3489579 w 8686325"/>
              <a:gd name="connsiteY23" fmla="*/ 725105 h 2108158"/>
              <a:gd name="connsiteX24" fmla="*/ 3498747 w 8686325"/>
              <a:gd name="connsiteY24" fmla="*/ 722693 h 2108158"/>
              <a:gd name="connsiteX25" fmla="*/ 3663233 w 8686325"/>
              <a:gd name="connsiteY25" fmla="*/ 724714 h 2108158"/>
              <a:gd name="connsiteX26" fmla="*/ 3800641 w 8686325"/>
              <a:gd name="connsiteY26" fmla="*/ 672255 h 2108158"/>
              <a:gd name="connsiteX27" fmla="*/ 3965687 w 8686325"/>
              <a:gd name="connsiteY27" fmla="*/ 623165 h 2108158"/>
              <a:gd name="connsiteX28" fmla="*/ 4321239 w 8686325"/>
              <a:gd name="connsiteY28" fmla="*/ 522184 h 2108158"/>
              <a:gd name="connsiteX29" fmla="*/ 4483357 w 8686325"/>
              <a:gd name="connsiteY29" fmla="*/ 470223 h 2108158"/>
              <a:gd name="connsiteX30" fmla="*/ 4625339 w 8686325"/>
              <a:gd name="connsiteY30" fmla="*/ 441255 h 2108158"/>
              <a:gd name="connsiteX31" fmla="*/ 4699887 w 8686325"/>
              <a:gd name="connsiteY31" fmla="*/ 446641 h 2108158"/>
              <a:gd name="connsiteX32" fmla="*/ 5045357 w 8686325"/>
              <a:gd name="connsiteY32" fmla="*/ 391322 h 2108158"/>
              <a:gd name="connsiteX33" fmla="*/ 5085055 w 8686325"/>
              <a:gd name="connsiteY33" fmla="*/ 385714 h 2108158"/>
              <a:gd name="connsiteX34" fmla="*/ 5207819 w 8686325"/>
              <a:gd name="connsiteY34" fmla="*/ 403028 h 2108158"/>
              <a:gd name="connsiteX35" fmla="*/ 5279516 w 8686325"/>
              <a:gd name="connsiteY35" fmla="*/ 431809 h 2108158"/>
              <a:gd name="connsiteX36" fmla="*/ 5320978 w 8686325"/>
              <a:gd name="connsiteY36" fmla="*/ 443912 h 2108158"/>
              <a:gd name="connsiteX37" fmla="*/ 5349749 w 8686325"/>
              <a:gd name="connsiteY37" fmla="*/ 457191 h 2108158"/>
              <a:gd name="connsiteX38" fmla="*/ 5567512 w 8686325"/>
              <a:gd name="connsiteY38" fmla="*/ 473102 h 2108158"/>
              <a:gd name="connsiteX39" fmla="*/ 5625293 w 8686325"/>
              <a:gd name="connsiteY39" fmla="*/ 505247 h 2108158"/>
              <a:gd name="connsiteX40" fmla="*/ 5830754 w 8686325"/>
              <a:gd name="connsiteY40" fmla="*/ 479694 h 2108158"/>
              <a:gd name="connsiteX41" fmla="*/ 5922665 w 8686325"/>
              <a:gd name="connsiteY41" fmla="*/ 443391 h 2108158"/>
              <a:gd name="connsiteX42" fmla="*/ 6279549 w 8686325"/>
              <a:gd name="connsiteY42" fmla="*/ 371317 h 2108158"/>
              <a:gd name="connsiteX43" fmla="*/ 6321747 w 8686325"/>
              <a:gd name="connsiteY43" fmla="*/ 371957 h 2108158"/>
              <a:gd name="connsiteX44" fmla="*/ 6351561 w 8686325"/>
              <a:gd name="connsiteY44" fmla="*/ 377198 h 2108158"/>
              <a:gd name="connsiteX45" fmla="*/ 6432231 w 8686325"/>
              <a:gd name="connsiteY45" fmla="*/ 364847 h 2108158"/>
              <a:gd name="connsiteX46" fmla="*/ 6567952 w 8686325"/>
              <a:gd name="connsiteY46" fmla="*/ 333636 h 2108158"/>
              <a:gd name="connsiteX47" fmla="*/ 6629483 w 8686325"/>
              <a:gd name="connsiteY47" fmla="*/ 340494 h 2108158"/>
              <a:gd name="connsiteX48" fmla="*/ 6846717 w 8686325"/>
              <a:gd name="connsiteY48" fmla="*/ 299799 h 2108158"/>
              <a:gd name="connsiteX49" fmla="*/ 7030535 w 8686325"/>
              <a:gd name="connsiteY49" fmla="*/ 278893 h 2108158"/>
              <a:gd name="connsiteX50" fmla="*/ 7173585 w 8686325"/>
              <a:gd name="connsiteY50" fmla="*/ 250630 h 2108158"/>
              <a:gd name="connsiteX51" fmla="*/ 7481131 w 8686325"/>
              <a:gd name="connsiteY51" fmla="*/ 178638 h 2108158"/>
              <a:gd name="connsiteX52" fmla="*/ 7557454 w 8686325"/>
              <a:gd name="connsiteY52" fmla="*/ 134413 h 2108158"/>
              <a:gd name="connsiteX53" fmla="*/ 7670366 w 8686325"/>
              <a:gd name="connsiteY53" fmla="*/ 113467 h 2108158"/>
              <a:gd name="connsiteX54" fmla="*/ 7812360 w 8686325"/>
              <a:gd name="connsiteY54" fmla="*/ 116536 h 2108158"/>
              <a:gd name="connsiteX55" fmla="*/ 7818500 w 8686325"/>
              <a:gd name="connsiteY55" fmla="*/ 117842 h 2108158"/>
              <a:gd name="connsiteX56" fmla="*/ 8088697 w 8686325"/>
              <a:gd name="connsiteY56" fmla="*/ 102538 h 2108158"/>
              <a:gd name="connsiteX57" fmla="*/ 8303748 w 8686325"/>
              <a:gd name="connsiteY57" fmla="*/ 101701 h 2108158"/>
              <a:gd name="connsiteX58" fmla="*/ 8443058 w 8686325"/>
              <a:gd name="connsiteY58" fmla="*/ 80261 h 2108158"/>
              <a:gd name="connsiteX59" fmla="*/ 8660961 w 8686325"/>
              <a:gd name="connsiteY59" fmla="*/ 11138 h 210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686325" h="2108158">
                <a:moveTo>
                  <a:pt x="8686325" y="0"/>
                </a:moveTo>
                <a:lnTo>
                  <a:pt x="8686325" y="2108158"/>
                </a:lnTo>
                <a:lnTo>
                  <a:pt x="0" y="2108158"/>
                </a:lnTo>
                <a:lnTo>
                  <a:pt x="42375" y="2083791"/>
                </a:lnTo>
                <a:cubicBezTo>
                  <a:pt x="60718" y="2074811"/>
                  <a:pt x="78058" y="2068381"/>
                  <a:pt x="93093" y="2066467"/>
                </a:cubicBezTo>
                <a:cubicBezTo>
                  <a:pt x="205609" y="1997406"/>
                  <a:pt x="298466" y="1992518"/>
                  <a:pt x="357718" y="1967177"/>
                </a:cubicBezTo>
                <a:lnTo>
                  <a:pt x="448599" y="1914426"/>
                </a:lnTo>
                <a:cubicBezTo>
                  <a:pt x="498789" y="1903460"/>
                  <a:pt x="617169" y="1906616"/>
                  <a:pt x="658855" y="1901380"/>
                </a:cubicBezTo>
                <a:cubicBezTo>
                  <a:pt x="818547" y="1886466"/>
                  <a:pt x="783952" y="1860375"/>
                  <a:pt x="846501" y="1839874"/>
                </a:cubicBezTo>
                <a:cubicBezTo>
                  <a:pt x="912143" y="1817480"/>
                  <a:pt x="969436" y="1776169"/>
                  <a:pt x="1043427" y="1772692"/>
                </a:cubicBezTo>
                <a:cubicBezTo>
                  <a:pt x="1128456" y="1780435"/>
                  <a:pt x="1216010" y="1634155"/>
                  <a:pt x="1323271" y="1574217"/>
                </a:cubicBezTo>
                <a:cubicBezTo>
                  <a:pt x="1430532" y="1514279"/>
                  <a:pt x="1605729" y="1425782"/>
                  <a:pt x="1686997" y="1413066"/>
                </a:cubicBezTo>
                <a:cubicBezTo>
                  <a:pt x="1757791" y="1387515"/>
                  <a:pt x="1873486" y="1327839"/>
                  <a:pt x="1912242" y="1330321"/>
                </a:cubicBezTo>
                <a:cubicBezTo>
                  <a:pt x="1966768" y="1306147"/>
                  <a:pt x="1984278" y="1291409"/>
                  <a:pt x="2043722" y="1268023"/>
                </a:cubicBezTo>
                <a:cubicBezTo>
                  <a:pt x="2105423" y="1217820"/>
                  <a:pt x="2259487" y="1204553"/>
                  <a:pt x="2268908" y="1190005"/>
                </a:cubicBezTo>
                <a:cubicBezTo>
                  <a:pt x="2300554" y="1198072"/>
                  <a:pt x="2371020" y="1095880"/>
                  <a:pt x="2389053" y="1081379"/>
                </a:cubicBezTo>
                <a:cubicBezTo>
                  <a:pt x="2431078" y="1057076"/>
                  <a:pt x="2446743" y="1035841"/>
                  <a:pt x="2509216" y="996384"/>
                </a:cubicBezTo>
                <a:cubicBezTo>
                  <a:pt x="2570346" y="972203"/>
                  <a:pt x="2579148" y="953822"/>
                  <a:pt x="2676693" y="922400"/>
                </a:cubicBezTo>
                <a:cubicBezTo>
                  <a:pt x="2885575" y="903814"/>
                  <a:pt x="2970365" y="838025"/>
                  <a:pt x="3052959" y="812240"/>
                </a:cubicBezTo>
                <a:cubicBezTo>
                  <a:pt x="3099024" y="802605"/>
                  <a:pt x="3132870" y="797974"/>
                  <a:pt x="3172256" y="767691"/>
                </a:cubicBezTo>
                <a:cubicBezTo>
                  <a:pt x="3215403" y="758798"/>
                  <a:pt x="3254464" y="763090"/>
                  <a:pt x="3289635" y="746028"/>
                </a:cubicBezTo>
                <a:cubicBezTo>
                  <a:pt x="3305820" y="752545"/>
                  <a:pt x="3320333" y="753389"/>
                  <a:pt x="3331769" y="735656"/>
                </a:cubicBezTo>
                <a:cubicBezTo>
                  <a:pt x="3357828" y="733124"/>
                  <a:pt x="3419682" y="732598"/>
                  <a:pt x="3445984" y="730840"/>
                </a:cubicBezTo>
                <a:lnTo>
                  <a:pt x="3489579" y="725105"/>
                </a:lnTo>
                <a:lnTo>
                  <a:pt x="3498747" y="722693"/>
                </a:lnTo>
                <a:cubicBezTo>
                  <a:pt x="3527689" y="722628"/>
                  <a:pt x="3612917" y="733120"/>
                  <a:pt x="3663233" y="724714"/>
                </a:cubicBezTo>
                <a:lnTo>
                  <a:pt x="3800641" y="672255"/>
                </a:lnTo>
                <a:cubicBezTo>
                  <a:pt x="3855657" y="655892"/>
                  <a:pt x="3909959" y="630391"/>
                  <a:pt x="3965687" y="623165"/>
                </a:cubicBezTo>
                <a:cubicBezTo>
                  <a:pt x="4139112" y="600679"/>
                  <a:pt x="4202722" y="555844"/>
                  <a:pt x="4321239" y="522184"/>
                </a:cubicBezTo>
                <a:cubicBezTo>
                  <a:pt x="4382405" y="468908"/>
                  <a:pt x="4410568" y="504496"/>
                  <a:pt x="4483357" y="470223"/>
                </a:cubicBezTo>
                <a:lnTo>
                  <a:pt x="4625339" y="441255"/>
                </a:lnTo>
                <a:lnTo>
                  <a:pt x="4699887" y="446641"/>
                </a:lnTo>
                <a:cubicBezTo>
                  <a:pt x="4767275" y="438617"/>
                  <a:pt x="4947373" y="434998"/>
                  <a:pt x="5045357" y="391322"/>
                </a:cubicBezTo>
                <a:cubicBezTo>
                  <a:pt x="5058492" y="391816"/>
                  <a:pt x="5073695" y="386682"/>
                  <a:pt x="5085055" y="385714"/>
                </a:cubicBezTo>
                <a:lnTo>
                  <a:pt x="5207819" y="403028"/>
                </a:lnTo>
                <a:cubicBezTo>
                  <a:pt x="5230666" y="412588"/>
                  <a:pt x="5250864" y="449189"/>
                  <a:pt x="5279516" y="431809"/>
                </a:cubicBezTo>
                <a:cubicBezTo>
                  <a:pt x="5272920" y="451910"/>
                  <a:pt x="5313313" y="426498"/>
                  <a:pt x="5320978" y="443912"/>
                </a:cubicBezTo>
                <a:cubicBezTo>
                  <a:pt x="5325419" y="458334"/>
                  <a:pt x="5338706" y="453983"/>
                  <a:pt x="5349749" y="457191"/>
                </a:cubicBezTo>
                <a:cubicBezTo>
                  <a:pt x="5390838" y="462056"/>
                  <a:pt x="5521589" y="465093"/>
                  <a:pt x="5567512" y="473102"/>
                </a:cubicBezTo>
                <a:cubicBezTo>
                  <a:pt x="5605398" y="481787"/>
                  <a:pt x="5591648" y="502302"/>
                  <a:pt x="5625293" y="505247"/>
                </a:cubicBezTo>
                <a:cubicBezTo>
                  <a:pt x="5693780" y="496730"/>
                  <a:pt x="5762267" y="510558"/>
                  <a:pt x="5830754" y="479694"/>
                </a:cubicBezTo>
                <a:lnTo>
                  <a:pt x="5922665" y="443391"/>
                </a:lnTo>
                <a:cubicBezTo>
                  <a:pt x="6031252" y="402983"/>
                  <a:pt x="6213035" y="383223"/>
                  <a:pt x="6279549" y="371317"/>
                </a:cubicBezTo>
                <a:cubicBezTo>
                  <a:pt x="6275254" y="392898"/>
                  <a:pt x="6312276" y="356901"/>
                  <a:pt x="6321747" y="371957"/>
                </a:cubicBezTo>
                <a:cubicBezTo>
                  <a:pt x="6327706" y="384940"/>
                  <a:pt x="6340325" y="377046"/>
                  <a:pt x="6351561" y="377198"/>
                </a:cubicBezTo>
                <a:cubicBezTo>
                  <a:pt x="6362395" y="388022"/>
                  <a:pt x="6415500" y="375777"/>
                  <a:pt x="6432231" y="364847"/>
                </a:cubicBezTo>
                <a:cubicBezTo>
                  <a:pt x="6477152" y="325550"/>
                  <a:pt x="6531644" y="363558"/>
                  <a:pt x="6567952" y="333636"/>
                </a:cubicBezTo>
                <a:cubicBezTo>
                  <a:pt x="6606248" y="331879"/>
                  <a:pt x="6604445" y="342391"/>
                  <a:pt x="6629483" y="340494"/>
                </a:cubicBezTo>
                <a:cubicBezTo>
                  <a:pt x="6675944" y="334855"/>
                  <a:pt x="6779875" y="310065"/>
                  <a:pt x="6846717" y="299799"/>
                </a:cubicBezTo>
                <a:cubicBezTo>
                  <a:pt x="6908632" y="291434"/>
                  <a:pt x="6964659" y="291068"/>
                  <a:pt x="7030535" y="278893"/>
                </a:cubicBezTo>
                <a:cubicBezTo>
                  <a:pt x="7081465" y="254377"/>
                  <a:pt x="7136771" y="282341"/>
                  <a:pt x="7173585" y="250630"/>
                </a:cubicBezTo>
                <a:cubicBezTo>
                  <a:pt x="7354704" y="203603"/>
                  <a:pt x="7432826" y="225663"/>
                  <a:pt x="7481131" y="178638"/>
                </a:cubicBezTo>
                <a:cubicBezTo>
                  <a:pt x="7545108" y="159269"/>
                  <a:pt x="7531943" y="146681"/>
                  <a:pt x="7557454" y="134413"/>
                </a:cubicBezTo>
                <a:lnTo>
                  <a:pt x="7670366" y="113467"/>
                </a:lnTo>
                <a:lnTo>
                  <a:pt x="7812360" y="116536"/>
                </a:lnTo>
                <a:lnTo>
                  <a:pt x="7818500" y="117842"/>
                </a:lnTo>
                <a:lnTo>
                  <a:pt x="8088697" y="102538"/>
                </a:lnTo>
                <a:cubicBezTo>
                  <a:pt x="8178018" y="77500"/>
                  <a:pt x="8244687" y="105414"/>
                  <a:pt x="8303748" y="101701"/>
                </a:cubicBezTo>
                <a:cubicBezTo>
                  <a:pt x="8378014" y="75637"/>
                  <a:pt x="8396621" y="87409"/>
                  <a:pt x="8443058" y="80261"/>
                </a:cubicBezTo>
                <a:cubicBezTo>
                  <a:pt x="8540964" y="53554"/>
                  <a:pt x="8610126" y="31018"/>
                  <a:pt x="8660961" y="11138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318AF9F-8000-4610-8801-DFC69A518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413299" cy="6858000"/>
          </a:xfrm>
          <a:custGeom>
            <a:avLst/>
            <a:gdLst>
              <a:gd name="connsiteX0" fmla="*/ 0 w 9413299"/>
              <a:gd name="connsiteY0" fmla="*/ 0 h 6858000"/>
              <a:gd name="connsiteX1" fmla="*/ 9196926 w 9413299"/>
              <a:gd name="connsiteY1" fmla="*/ 0 h 6858000"/>
              <a:gd name="connsiteX2" fmla="*/ 9413299 w 9413299"/>
              <a:gd name="connsiteY2" fmla="*/ 6556349 h 6858000"/>
              <a:gd name="connsiteX3" fmla="*/ 805260 w 9413299"/>
              <a:gd name="connsiteY3" fmla="*/ 6858000 h 6858000"/>
              <a:gd name="connsiteX4" fmla="*/ 0 w 94132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3299" h="6858000">
                <a:moveTo>
                  <a:pt x="0" y="0"/>
                </a:moveTo>
                <a:lnTo>
                  <a:pt x="9196926" y="0"/>
                </a:lnTo>
                <a:lnTo>
                  <a:pt x="9413299" y="6556349"/>
                </a:lnTo>
                <a:lnTo>
                  <a:pt x="8052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Wakacje Zdjęcia - darmowe pobieranie na Freepik">
            <a:extLst>
              <a:ext uri="{FF2B5EF4-FFF2-40B4-BE49-F238E27FC236}">
                <a16:creationId xmlns:a16="http://schemas.microsoft.com/office/drawing/2014/main" id="{B01BFB8F-8697-D28B-CF8B-FF64C28B5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/>
          <a:stretch/>
        </p:blipFill>
        <p:spPr bwMode="auto">
          <a:xfrm>
            <a:off x="0" y="0"/>
            <a:ext cx="9265900" cy="6728994"/>
          </a:xfrm>
          <a:custGeom>
            <a:avLst/>
            <a:gdLst/>
            <a:ahLst/>
            <a:cxnLst/>
            <a:rect l="l" t="t" r="r" b="b"/>
            <a:pathLst>
              <a:path w="9265900" h="6729004">
                <a:moveTo>
                  <a:pt x="0" y="0"/>
                </a:moveTo>
                <a:lnTo>
                  <a:pt x="9043647" y="0"/>
                </a:lnTo>
                <a:lnTo>
                  <a:pt x="9149852" y="3041272"/>
                </a:lnTo>
                <a:lnTo>
                  <a:pt x="9145319" y="3053347"/>
                </a:lnTo>
                <a:lnTo>
                  <a:pt x="9150651" y="3062904"/>
                </a:lnTo>
                <a:lnTo>
                  <a:pt x="9265879" y="6362591"/>
                </a:lnTo>
                <a:cubicBezTo>
                  <a:pt x="9266236" y="6373746"/>
                  <a:pt x="9262057" y="6383997"/>
                  <a:pt x="9255000" y="6391566"/>
                </a:cubicBezTo>
                <a:lnTo>
                  <a:pt x="9227089" y="6404329"/>
                </a:lnTo>
                <a:lnTo>
                  <a:pt x="9227176" y="6406783"/>
                </a:lnTo>
                <a:lnTo>
                  <a:pt x="8594093" y="6428891"/>
                </a:lnTo>
                <a:lnTo>
                  <a:pt x="8578048" y="6433878"/>
                </a:lnTo>
                <a:cubicBezTo>
                  <a:pt x="8569428" y="6436024"/>
                  <a:pt x="8557546" y="6438150"/>
                  <a:pt x="8539506" y="6439672"/>
                </a:cubicBezTo>
                <a:cubicBezTo>
                  <a:pt x="8494087" y="6426486"/>
                  <a:pt x="8437040" y="6464138"/>
                  <a:pt x="8380542" y="6446247"/>
                </a:cubicBezTo>
                <a:cubicBezTo>
                  <a:pt x="8359994" y="6442153"/>
                  <a:pt x="8297787" y="6444702"/>
                  <a:pt x="8286883" y="6454453"/>
                </a:cubicBezTo>
                <a:cubicBezTo>
                  <a:pt x="8274090" y="6456892"/>
                  <a:pt x="8258639" y="6454045"/>
                  <a:pt x="8253584" y="6464278"/>
                </a:cubicBezTo>
                <a:cubicBezTo>
                  <a:pt x="8244805" y="6476675"/>
                  <a:pt x="8197753" y="6459431"/>
                  <a:pt x="8205545" y="6473488"/>
                </a:cubicBezTo>
                <a:cubicBezTo>
                  <a:pt x="8172177" y="6461710"/>
                  <a:pt x="8148982" y="6487830"/>
                  <a:pt x="8122529" y="6494939"/>
                </a:cubicBezTo>
                <a:lnTo>
                  <a:pt x="8042189" y="6505744"/>
                </a:lnTo>
                <a:lnTo>
                  <a:pt x="7988041" y="6509183"/>
                </a:lnTo>
                <a:lnTo>
                  <a:pt x="7980167" y="6509151"/>
                </a:lnTo>
                <a:lnTo>
                  <a:pt x="7914763" y="6500486"/>
                </a:lnTo>
                <a:cubicBezTo>
                  <a:pt x="7913317" y="6502536"/>
                  <a:pt x="7911341" y="6504465"/>
                  <a:pt x="7908894" y="6506205"/>
                </a:cubicBezTo>
                <a:lnTo>
                  <a:pt x="7888715" y="6512531"/>
                </a:lnTo>
                <a:lnTo>
                  <a:pt x="7871029" y="6506567"/>
                </a:lnTo>
                <a:lnTo>
                  <a:pt x="7788874" y="6497705"/>
                </a:lnTo>
                <a:lnTo>
                  <a:pt x="7668912" y="6491086"/>
                </a:lnTo>
                <a:lnTo>
                  <a:pt x="7650605" y="6484957"/>
                </a:lnTo>
                <a:cubicBezTo>
                  <a:pt x="7609100" y="6478975"/>
                  <a:pt x="7559628" y="6488407"/>
                  <a:pt x="7532747" y="6472532"/>
                </a:cubicBezTo>
                <a:lnTo>
                  <a:pt x="7471117" y="6472129"/>
                </a:lnTo>
                <a:lnTo>
                  <a:pt x="7464487" y="6478546"/>
                </a:lnTo>
                <a:lnTo>
                  <a:pt x="7446264" y="6477549"/>
                </a:lnTo>
                <a:lnTo>
                  <a:pt x="7441408" y="6478639"/>
                </a:lnTo>
                <a:cubicBezTo>
                  <a:pt x="7432146" y="6480751"/>
                  <a:pt x="7422949" y="6482620"/>
                  <a:pt x="7413590" y="6483531"/>
                </a:cubicBezTo>
                <a:cubicBezTo>
                  <a:pt x="7414377" y="6477664"/>
                  <a:pt x="7412095" y="6474088"/>
                  <a:pt x="7407995" y="6471979"/>
                </a:cubicBezTo>
                <a:lnTo>
                  <a:pt x="7399695" y="6470601"/>
                </a:lnTo>
                <a:lnTo>
                  <a:pt x="7097795" y="6481143"/>
                </a:lnTo>
                <a:lnTo>
                  <a:pt x="7072291" y="6492816"/>
                </a:lnTo>
                <a:lnTo>
                  <a:pt x="6991949" y="6503621"/>
                </a:lnTo>
                <a:lnTo>
                  <a:pt x="6937801" y="6507061"/>
                </a:lnTo>
                <a:lnTo>
                  <a:pt x="6929927" y="6507029"/>
                </a:lnTo>
                <a:lnTo>
                  <a:pt x="6864521" y="6498363"/>
                </a:lnTo>
                <a:cubicBezTo>
                  <a:pt x="6863076" y="6500412"/>
                  <a:pt x="6861100" y="6502341"/>
                  <a:pt x="6858654" y="6504082"/>
                </a:cubicBezTo>
                <a:lnTo>
                  <a:pt x="6838475" y="6510408"/>
                </a:lnTo>
                <a:lnTo>
                  <a:pt x="6820787" y="6504445"/>
                </a:lnTo>
                <a:lnTo>
                  <a:pt x="6738633" y="6495582"/>
                </a:lnTo>
                <a:lnTo>
                  <a:pt x="6717578" y="6494421"/>
                </a:lnTo>
                <a:lnTo>
                  <a:pt x="5840769" y="6525040"/>
                </a:lnTo>
                <a:lnTo>
                  <a:pt x="5082806" y="6551508"/>
                </a:lnTo>
                <a:lnTo>
                  <a:pt x="4583564" y="6568942"/>
                </a:lnTo>
                <a:lnTo>
                  <a:pt x="4543675" y="6570524"/>
                </a:lnTo>
                <a:cubicBezTo>
                  <a:pt x="4552824" y="6578907"/>
                  <a:pt x="4368117" y="6583908"/>
                  <a:pt x="4301250" y="6579080"/>
                </a:cubicBezTo>
                <a:lnTo>
                  <a:pt x="4299560" y="6578860"/>
                </a:lnTo>
                <a:lnTo>
                  <a:pt x="1497704" y="6676703"/>
                </a:lnTo>
                <a:lnTo>
                  <a:pt x="0" y="67290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9E51B3-7A4A-EBB2-6419-0F5242689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1125" y="1133567"/>
            <a:ext cx="5999650" cy="1949182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HOW TO SPEND A SAFE HOLIDAY?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C47076-B4D7-53DD-8ACC-8A8A7F03D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9902" y="1184743"/>
            <a:ext cx="1911998" cy="1406057"/>
          </a:xfrm>
        </p:spPr>
        <p:txBody>
          <a:bodyPr>
            <a:normAutofit/>
          </a:bodyPr>
          <a:lstStyle/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533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62E216-74AA-4F99-82B7-C38E49015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13A83A9-D622-44F4-98DB-A8E46D83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2"/>
            <a:ext cx="9961850" cy="1766326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17857" h="918356">
                <a:moveTo>
                  <a:pt x="9488916" y="0"/>
                </a:moveTo>
                <a:cubicBezTo>
                  <a:pt x="9488916" y="4"/>
                  <a:pt x="9517857" y="8"/>
                  <a:pt x="9517857" y="12"/>
                </a:cubicBez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43787" y="896774"/>
                  <a:pt x="165164" y="876200"/>
                  <a:pt x="275005" y="823579"/>
                </a:cubicBezTo>
                <a:cubicBezTo>
                  <a:pt x="303983" y="822437"/>
                  <a:pt x="463362" y="797521"/>
                  <a:pt x="587824" y="798195"/>
                </a:cubicBezTo>
                <a:cubicBezTo>
                  <a:pt x="671820" y="782014"/>
                  <a:pt x="709249" y="756211"/>
                  <a:pt x="752936" y="742843"/>
                </a:cubicBezTo>
                <a:cubicBezTo>
                  <a:pt x="753143" y="742108"/>
                  <a:pt x="855524" y="731802"/>
                  <a:pt x="855732" y="731068"/>
                </a:cubicBezTo>
                <a:lnTo>
                  <a:pt x="901402" y="72904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142754" y="725374"/>
                </a:lnTo>
                <a:cubicBezTo>
                  <a:pt x="1161934" y="741488"/>
                  <a:pt x="1192998" y="730741"/>
                  <a:pt x="1218120" y="713280"/>
                </a:cubicBezTo>
                <a:cubicBezTo>
                  <a:pt x="1288137" y="728145"/>
                  <a:pt x="1441266" y="703136"/>
                  <a:pt x="1580688" y="693697"/>
                </a:cubicBezTo>
                <a:cubicBezTo>
                  <a:pt x="1690220" y="687940"/>
                  <a:pt x="1953329" y="686327"/>
                  <a:pt x="2054652" y="656648"/>
                </a:cubicBezTo>
                <a:cubicBezTo>
                  <a:pt x="2197919" y="640009"/>
                  <a:pt x="2242213" y="602231"/>
                  <a:pt x="2440292" y="593862"/>
                </a:cubicBezTo>
                <a:cubicBezTo>
                  <a:pt x="2498054" y="570795"/>
                  <a:pt x="2487814" y="582373"/>
                  <a:pt x="2547829" y="566150"/>
                </a:cubicBezTo>
                <a:cubicBezTo>
                  <a:pt x="2590063" y="560511"/>
                  <a:pt x="2663785" y="562604"/>
                  <a:pt x="2693698" y="560029"/>
                </a:cubicBezTo>
                <a:lnTo>
                  <a:pt x="2727306" y="550698"/>
                </a:lnTo>
                <a:cubicBezTo>
                  <a:pt x="2848692" y="554400"/>
                  <a:pt x="2958192" y="511095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68071" y="460774"/>
                  <a:pt x="3306712" y="445937"/>
                  <a:pt x="3349632" y="432583"/>
                </a:cubicBezTo>
                <a:cubicBezTo>
                  <a:pt x="3395846" y="408723"/>
                  <a:pt x="3413121" y="424108"/>
                  <a:pt x="3479593" y="390437"/>
                </a:cubicBezTo>
                <a:cubicBezTo>
                  <a:pt x="3529028" y="395323"/>
                  <a:pt x="3558345" y="374635"/>
                  <a:pt x="3651428" y="361807"/>
                </a:cubicBezTo>
                <a:cubicBezTo>
                  <a:pt x="3712185" y="356842"/>
                  <a:pt x="3797071" y="361397"/>
                  <a:pt x="3844133" y="360648"/>
                </a:cubicBezTo>
                <a:cubicBezTo>
                  <a:pt x="3874763" y="358421"/>
                  <a:pt x="3894424" y="355381"/>
                  <a:pt x="3933803" y="357315"/>
                </a:cubicBezTo>
                <a:cubicBezTo>
                  <a:pt x="4070513" y="389944"/>
                  <a:pt x="4159924" y="363190"/>
                  <a:pt x="4266740" y="361454"/>
                </a:cubicBezTo>
                <a:cubicBezTo>
                  <a:pt x="4363217" y="355226"/>
                  <a:pt x="4418727" y="331705"/>
                  <a:pt x="4512664" y="319948"/>
                </a:cubicBezTo>
                <a:cubicBezTo>
                  <a:pt x="4570011" y="315138"/>
                  <a:pt x="4557768" y="315381"/>
                  <a:pt x="4616423" y="290914"/>
                </a:cubicBezTo>
                <a:cubicBezTo>
                  <a:pt x="4661524" y="279000"/>
                  <a:pt x="4734615" y="256339"/>
                  <a:pt x="4783273" y="248463"/>
                </a:cubicBezTo>
                <a:cubicBezTo>
                  <a:pt x="4821293" y="243604"/>
                  <a:pt x="4827846" y="257317"/>
                  <a:pt x="4908371" y="243659"/>
                </a:cubicBezTo>
                <a:cubicBezTo>
                  <a:pt x="4986658" y="247358"/>
                  <a:pt x="5178049" y="283488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08968" y="179307"/>
                  <a:pt x="5723211" y="165860"/>
                  <a:pt x="5826043" y="148073"/>
                </a:cubicBezTo>
                <a:cubicBezTo>
                  <a:pt x="5943127" y="133166"/>
                  <a:pt x="5887129" y="193078"/>
                  <a:pt x="6007627" y="147126"/>
                </a:cubicBezTo>
                <a:cubicBezTo>
                  <a:pt x="6068978" y="147742"/>
                  <a:pt x="6148527" y="146022"/>
                  <a:pt x="6194152" y="151772"/>
                </a:cubicBezTo>
                <a:cubicBezTo>
                  <a:pt x="6222009" y="167972"/>
                  <a:pt x="6263706" y="156680"/>
                  <a:pt x="6281379" y="181626"/>
                </a:cubicBezTo>
                <a:cubicBezTo>
                  <a:pt x="6323773" y="183727"/>
                  <a:pt x="6445146" y="170059"/>
                  <a:pt x="6489033" y="167648"/>
                </a:cubicBezTo>
                <a:cubicBezTo>
                  <a:pt x="6545473" y="165758"/>
                  <a:pt x="6493438" y="156983"/>
                  <a:pt x="6544700" y="167161"/>
                </a:cubicBezTo>
                <a:cubicBezTo>
                  <a:pt x="6608542" y="169179"/>
                  <a:pt x="6633758" y="161125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1725" y="216289"/>
                  <a:pt x="7065221" y="227531"/>
                </a:cubicBezTo>
                <a:cubicBezTo>
                  <a:pt x="7128717" y="238773"/>
                  <a:pt x="7283197" y="241480"/>
                  <a:pt x="7358195" y="251740"/>
                </a:cubicBezTo>
                <a:cubicBezTo>
                  <a:pt x="7482863" y="251440"/>
                  <a:pt x="7483241" y="278242"/>
                  <a:pt x="7599285" y="266021"/>
                </a:cubicBezTo>
                <a:cubicBezTo>
                  <a:pt x="7611616" y="262940"/>
                  <a:pt x="7602325" y="281791"/>
                  <a:pt x="7644411" y="258986"/>
                </a:cubicBezTo>
                <a:cubicBezTo>
                  <a:pt x="7708470" y="261472"/>
                  <a:pt x="7881974" y="209250"/>
                  <a:pt x="7965805" y="200355"/>
                </a:cubicBezTo>
                <a:cubicBezTo>
                  <a:pt x="8039440" y="22368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33957" y="187485"/>
                  <a:pt x="8410522" y="174161"/>
                  <a:pt x="8614948" y="168247"/>
                </a:cubicBezTo>
                <a:cubicBezTo>
                  <a:pt x="8643157" y="17352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806309" y="165993"/>
                  <a:pt x="8813197" y="165802"/>
                  <a:pt x="8855248" y="143149"/>
                </a:cubicBezTo>
                <a:cubicBezTo>
                  <a:pt x="8915094" y="111285"/>
                  <a:pt x="8990027" y="124198"/>
                  <a:pt x="9010380" y="91891"/>
                </a:cubicBezTo>
                <a:cubicBezTo>
                  <a:pt x="9027103" y="89553"/>
                  <a:pt x="9092266" y="72386"/>
                  <a:pt x="9110856" y="70997"/>
                </a:cubicBezTo>
                <a:cubicBezTo>
                  <a:pt x="9153978" y="71359"/>
                  <a:pt x="9209809" y="53285"/>
                  <a:pt x="9268817" y="53082"/>
                </a:cubicBezTo>
                <a:cubicBezTo>
                  <a:pt x="9279136" y="58888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lnTo>
                  <a:pt x="9488916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68CA7D1-704F-CACF-2084-CE3912B5C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7571" y="908471"/>
            <a:ext cx="10287000" cy="7675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fontAlgn="base">
              <a:spcAft>
                <a:spcPct val="0"/>
              </a:spcAft>
              <a:buClrTx/>
              <a:buSzTx/>
              <a:tabLst/>
            </a:pPr>
            <a:r>
              <a:rPr lang="en-US" altLang="pl-PL" sz="4800" dirty="0"/>
              <a:t>THANK YOU FOR YOUR ATTENTION</a:t>
            </a:r>
            <a:endParaRPr kumimoji="0" lang="en-US" altLang="pl-PL" sz="4800" b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CE9376FE-9A64-63F2-719E-88DEDBE9D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2766" y="2254762"/>
            <a:ext cx="4069838" cy="40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10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1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9" name="Freeform: Shape 2073">
            <a:extLst>
              <a:ext uri="{FF2B5EF4-FFF2-40B4-BE49-F238E27FC236}">
                <a16:creationId xmlns:a16="http://schemas.microsoft.com/office/drawing/2014/main" id="{F2EB764E-4EF9-4AB3-9ACB-6FFF21C3E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195185" y="461639"/>
            <a:ext cx="4481220" cy="5592370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ADB236-A287-B0CC-7A88-C39F2CFC8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04850"/>
            <a:ext cx="6000750" cy="1725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SAFETY IN THE MOUNTAINS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pl-PL" altLang="pl-PL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CCE6FF-6278-4BC7-BC4F-48E43E59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70" y="1500530"/>
            <a:ext cx="5432880" cy="35145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br>
              <a:rPr lang="en-US" dirty="0"/>
            </a:br>
            <a:r>
              <a:rPr lang="en-US" sz="2000" b="0" i="0" dirty="0">
                <a:effectLst/>
              </a:rPr>
              <a:t>Before going to the mountains, prepare the appropriate clothes. In the mountains, you must not leave the trail, because you can enter dangerous areas</a:t>
            </a:r>
            <a:r>
              <a:rPr lang="pl-PL" sz="2000" b="0" i="0" dirty="0">
                <a:effectLst/>
              </a:rPr>
              <a:t>. </a:t>
            </a:r>
            <a:endParaRPr lang="pl-PL" sz="2000" dirty="0"/>
          </a:p>
        </p:txBody>
      </p:sp>
      <p:pic>
        <p:nvPicPr>
          <p:cNvPr id="2050" name="Picture 2" descr="Mama z dzieckiem w górach">
            <a:extLst>
              <a:ext uri="{FF2B5EF4-FFF2-40B4-BE49-F238E27FC236}">
                <a16:creationId xmlns:a16="http://schemas.microsoft.com/office/drawing/2014/main" id="{C6C062DB-887D-B930-80FA-7AE6B5938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3" r="9488" b="-1"/>
          <a:stretch/>
        </p:blipFill>
        <p:spPr bwMode="auto">
          <a:xfrm rot="221627">
            <a:off x="7433578" y="670034"/>
            <a:ext cx="4252179" cy="5421389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Freeform: Shape 2075">
            <a:extLst>
              <a:ext uri="{FF2B5EF4-FFF2-40B4-BE49-F238E27FC236}">
                <a16:creationId xmlns:a16="http://schemas.microsoft.com/office/drawing/2014/main" id="{D3D27CB3-A194-4D33-8FF6-0B71CA5A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5860752"/>
            <a:ext cx="7955435" cy="1000958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83605 w 9517857"/>
              <a:gd name="connsiteY38" fmla="*/ 195207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4284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96957 w 9536165"/>
              <a:gd name="connsiteY43" fmla="*/ 18549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36165" h="918773">
                <a:moveTo>
                  <a:pt x="9507224" y="0"/>
                </a:moveTo>
                <a:cubicBezTo>
                  <a:pt x="9507224" y="4"/>
                  <a:pt x="9536165" y="8"/>
                  <a:pt x="9536165" y="12"/>
                </a:cubicBezTo>
                <a:lnTo>
                  <a:pt x="9536165" y="918356"/>
                </a:lnTo>
                <a:lnTo>
                  <a:pt x="32912" y="918356"/>
                </a:lnTo>
                <a:lnTo>
                  <a:pt x="31149" y="917763"/>
                </a:lnTo>
                <a:cubicBezTo>
                  <a:pt x="22840" y="914864"/>
                  <a:pt x="-26000" y="924677"/>
                  <a:pt x="18401" y="912471"/>
                </a:cubicBezTo>
                <a:cubicBezTo>
                  <a:pt x="62802" y="900265"/>
                  <a:pt x="187716" y="897149"/>
                  <a:pt x="297557" y="844528"/>
                </a:cubicBezTo>
                <a:cubicBezTo>
                  <a:pt x="326535" y="843386"/>
                  <a:pt x="481670" y="797521"/>
                  <a:pt x="606132" y="798195"/>
                </a:cubicBezTo>
                <a:cubicBezTo>
                  <a:pt x="690128" y="782014"/>
                  <a:pt x="727557" y="774541"/>
                  <a:pt x="771244" y="761173"/>
                </a:cubicBezTo>
                <a:cubicBezTo>
                  <a:pt x="771451" y="760438"/>
                  <a:pt x="873832" y="731802"/>
                  <a:pt x="874040" y="731068"/>
                </a:cubicBezTo>
                <a:lnTo>
                  <a:pt x="919710" y="729045"/>
                </a:lnTo>
                <a:lnTo>
                  <a:pt x="949254" y="734046"/>
                </a:lnTo>
                <a:lnTo>
                  <a:pt x="1004558" y="713530"/>
                </a:lnTo>
                <a:lnTo>
                  <a:pt x="1032060" y="713361"/>
                </a:lnTo>
                <a:lnTo>
                  <a:pt x="1161062" y="725374"/>
                </a:lnTo>
                <a:cubicBezTo>
                  <a:pt x="1180242" y="741488"/>
                  <a:pt x="1211306" y="730741"/>
                  <a:pt x="1236428" y="713280"/>
                </a:cubicBezTo>
                <a:cubicBezTo>
                  <a:pt x="1306445" y="728145"/>
                  <a:pt x="1459574" y="705318"/>
                  <a:pt x="1598996" y="693697"/>
                </a:cubicBezTo>
                <a:cubicBezTo>
                  <a:pt x="1738418" y="682076"/>
                  <a:pt x="1971637" y="673234"/>
                  <a:pt x="2072960" y="643555"/>
                </a:cubicBezTo>
                <a:cubicBezTo>
                  <a:pt x="2216227" y="626916"/>
                  <a:pt x="2260521" y="602231"/>
                  <a:pt x="2458600" y="593862"/>
                </a:cubicBezTo>
                <a:cubicBezTo>
                  <a:pt x="2516362" y="570795"/>
                  <a:pt x="2506122" y="582373"/>
                  <a:pt x="2566137" y="566150"/>
                </a:cubicBezTo>
                <a:cubicBezTo>
                  <a:pt x="2608371" y="560511"/>
                  <a:pt x="2682093" y="562604"/>
                  <a:pt x="2712006" y="560029"/>
                </a:cubicBezTo>
                <a:lnTo>
                  <a:pt x="2745614" y="550698"/>
                </a:lnTo>
                <a:cubicBezTo>
                  <a:pt x="2867000" y="554400"/>
                  <a:pt x="2976500" y="511095"/>
                  <a:pt x="3091943" y="491294"/>
                </a:cubicBezTo>
                <a:cubicBezTo>
                  <a:pt x="3125180" y="496624"/>
                  <a:pt x="3224093" y="487718"/>
                  <a:pt x="3240379" y="470559"/>
                </a:cubicBezTo>
                <a:cubicBezTo>
                  <a:pt x="3286379" y="460774"/>
                  <a:pt x="3325020" y="445937"/>
                  <a:pt x="3367940" y="432583"/>
                </a:cubicBezTo>
                <a:cubicBezTo>
                  <a:pt x="3414154" y="408723"/>
                  <a:pt x="3427186" y="437201"/>
                  <a:pt x="3493658" y="403530"/>
                </a:cubicBezTo>
                <a:cubicBezTo>
                  <a:pt x="3543093" y="408416"/>
                  <a:pt x="3576653" y="395584"/>
                  <a:pt x="3669736" y="382756"/>
                </a:cubicBezTo>
                <a:cubicBezTo>
                  <a:pt x="3730493" y="377791"/>
                  <a:pt x="3802648" y="369253"/>
                  <a:pt x="3849710" y="368504"/>
                </a:cubicBezTo>
                <a:cubicBezTo>
                  <a:pt x="3880340" y="366277"/>
                  <a:pt x="3912732" y="355381"/>
                  <a:pt x="3952111" y="357315"/>
                </a:cubicBezTo>
                <a:cubicBezTo>
                  <a:pt x="4088821" y="389944"/>
                  <a:pt x="4182475" y="339623"/>
                  <a:pt x="4285048" y="337887"/>
                </a:cubicBezTo>
                <a:cubicBezTo>
                  <a:pt x="4381525" y="331659"/>
                  <a:pt x="4437035" y="331705"/>
                  <a:pt x="4530972" y="319948"/>
                </a:cubicBezTo>
                <a:cubicBezTo>
                  <a:pt x="4588319" y="315138"/>
                  <a:pt x="4580320" y="325856"/>
                  <a:pt x="4638975" y="301389"/>
                </a:cubicBezTo>
                <a:cubicBezTo>
                  <a:pt x="4684076" y="289475"/>
                  <a:pt x="4744435" y="300857"/>
                  <a:pt x="4793093" y="292981"/>
                </a:cubicBezTo>
                <a:cubicBezTo>
                  <a:pt x="4831113" y="288122"/>
                  <a:pt x="4863128" y="293978"/>
                  <a:pt x="4943653" y="280320"/>
                </a:cubicBezTo>
                <a:cubicBezTo>
                  <a:pt x="5021940" y="284019"/>
                  <a:pt x="5196357" y="283488"/>
                  <a:pt x="5271304" y="270655"/>
                </a:cubicBezTo>
                <a:cubicBezTo>
                  <a:pt x="5307148" y="241872"/>
                  <a:pt x="5305313" y="287921"/>
                  <a:pt x="5376364" y="247248"/>
                </a:cubicBezTo>
                <a:cubicBezTo>
                  <a:pt x="5380060" y="250257"/>
                  <a:pt x="5421620" y="238215"/>
                  <a:pt x="5444804" y="235142"/>
                </a:cubicBezTo>
                <a:cubicBezTo>
                  <a:pt x="5467987" y="232069"/>
                  <a:pt x="5491857" y="245611"/>
                  <a:pt x="5515469" y="228808"/>
                </a:cubicBezTo>
                <a:cubicBezTo>
                  <a:pt x="5627276" y="179307"/>
                  <a:pt x="5699081" y="212994"/>
                  <a:pt x="5801913" y="195207"/>
                </a:cubicBezTo>
                <a:cubicBezTo>
                  <a:pt x="5918997" y="180300"/>
                  <a:pt x="5926656" y="206172"/>
                  <a:pt x="6034423" y="175931"/>
                </a:cubicBezTo>
                <a:cubicBezTo>
                  <a:pt x="6095774" y="176547"/>
                  <a:pt x="6171079" y="169589"/>
                  <a:pt x="6216704" y="175339"/>
                </a:cubicBezTo>
                <a:cubicBezTo>
                  <a:pt x="6244561" y="191539"/>
                  <a:pt x="6282014" y="156680"/>
                  <a:pt x="6299687" y="181626"/>
                </a:cubicBezTo>
                <a:cubicBezTo>
                  <a:pt x="6342081" y="183727"/>
                  <a:pt x="6402628" y="177479"/>
                  <a:pt x="6452173" y="178123"/>
                </a:cubicBezTo>
                <a:cubicBezTo>
                  <a:pt x="6501718" y="178767"/>
                  <a:pt x="6545695" y="175313"/>
                  <a:pt x="6596957" y="185491"/>
                </a:cubicBezTo>
                <a:cubicBezTo>
                  <a:pt x="6660799" y="187509"/>
                  <a:pt x="6652066" y="182074"/>
                  <a:pt x="6754535" y="194165"/>
                </a:cubicBezTo>
                <a:cubicBezTo>
                  <a:pt x="6832271" y="185233"/>
                  <a:pt x="6897964" y="204864"/>
                  <a:pt x="6987039" y="207857"/>
                </a:cubicBezTo>
                <a:cubicBezTo>
                  <a:pt x="7050245" y="211886"/>
                  <a:pt x="7018618" y="220217"/>
                  <a:pt x="7083529" y="227531"/>
                </a:cubicBezTo>
                <a:cubicBezTo>
                  <a:pt x="7148440" y="234845"/>
                  <a:pt x="7301505" y="241480"/>
                  <a:pt x="7376503" y="251740"/>
                </a:cubicBezTo>
                <a:cubicBezTo>
                  <a:pt x="7501171" y="251440"/>
                  <a:pt x="7501549" y="278242"/>
                  <a:pt x="7617593" y="266021"/>
                </a:cubicBezTo>
                <a:cubicBezTo>
                  <a:pt x="7629924" y="262940"/>
                  <a:pt x="7620633" y="281791"/>
                  <a:pt x="7662719" y="258986"/>
                </a:cubicBezTo>
                <a:cubicBezTo>
                  <a:pt x="7726778" y="261472"/>
                  <a:pt x="7900282" y="219724"/>
                  <a:pt x="7984113" y="210829"/>
                </a:cubicBezTo>
                <a:cubicBezTo>
                  <a:pt x="8057748" y="234162"/>
                  <a:pt x="8081959" y="191475"/>
                  <a:pt x="8165709" y="205617"/>
                </a:cubicBezTo>
                <a:cubicBezTo>
                  <a:pt x="8184761" y="196610"/>
                  <a:pt x="8243356" y="207099"/>
                  <a:pt x="8274341" y="193713"/>
                </a:cubicBezTo>
                <a:cubicBezTo>
                  <a:pt x="8352265" y="187485"/>
                  <a:pt x="8428830" y="174161"/>
                  <a:pt x="8633256" y="168247"/>
                </a:cubicBezTo>
                <a:cubicBezTo>
                  <a:pt x="8661465" y="173528"/>
                  <a:pt x="8670526" y="162682"/>
                  <a:pt x="8721553" y="157425"/>
                </a:cubicBezTo>
                <a:cubicBezTo>
                  <a:pt x="8742771" y="167267"/>
                  <a:pt x="8756317" y="165943"/>
                  <a:pt x="8797135" y="149368"/>
                </a:cubicBezTo>
                <a:cubicBezTo>
                  <a:pt x="8824617" y="142425"/>
                  <a:pt x="8834964" y="152728"/>
                  <a:pt x="8873556" y="143149"/>
                </a:cubicBezTo>
                <a:cubicBezTo>
                  <a:pt x="8912148" y="133570"/>
                  <a:pt x="9008335" y="124198"/>
                  <a:pt x="9028688" y="91891"/>
                </a:cubicBezTo>
                <a:cubicBezTo>
                  <a:pt x="9045411" y="89553"/>
                  <a:pt x="9110574" y="72386"/>
                  <a:pt x="9129164" y="70997"/>
                </a:cubicBezTo>
                <a:cubicBezTo>
                  <a:pt x="9172286" y="71359"/>
                  <a:pt x="9228117" y="53285"/>
                  <a:pt x="9287125" y="53082"/>
                </a:cubicBezTo>
                <a:cubicBezTo>
                  <a:pt x="9297444" y="58888"/>
                  <a:pt x="9311044" y="36520"/>
                  <a:pt x="9334975" y="45047"/>
                </a:cubicBezTo>
                <a:cubicBezTo>
                  <a:pt x="9370494" y="45862"/>
                  <a:pt x="9408316" y="39799"/>
                  <a:pt x="9446517" y="29923"/>
                </a:cubicBezTo>
                <a:lnTo>
                  <a:pt x="9507224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8" name="Freeform: Shape 2077">
            <a:extLst>
              <a:ext uri="{FF2B5EF4-FFF2-40B4-BE49-F238E27FC236}">
                <a16:creationId xmlns:a16="http://schemas.microsoft.com/office/drawing/2014/main" id="{19D0E688-E23E-43B0-9C68-AE7A86343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8316">
            <a:off x="7444320" y="638361"/>
            <a:ext cx="3886968" cy="4530885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80" name="Freeform: Shape 2079">
            <a:extLst>
              <a:ext uri="{FF2B5EF4-FFF2-40B4-BE49-F238E27FC236}">
                <a16:creationId xmlns:a16="http://schemas.microsoft.com/office/drawing/2014/main" id="{16A81337-D121-4D4C-AF57-21F875DFB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794616" y="1362728"/>
            <a:ext cx="3823422" cy="4731259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98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ED44D9DE-6A7C-4B79-9784-D35FBEB1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1295"/>
          </a:xfrm>
          <a:custGeom>
            <a:avLst/>
            <a:gdLst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2509997 w 12192000"/>
              <a:gd name="connsiteY61" fmla="*/ 2669557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3418260 w 12192000"/>
              <a:gd name="connsiteY61" fmla="*/ 1049412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79" fmla="*/ 0 w 12192000"/>
              <a:gd name="connsiteY79" fmla="*/ 0 h 2669557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7149503 w 12192000"/>
              <a:gd name="connsiteY59" fmla="*/ 1975385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951722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112901 w 12192000"/>
              <a:gd name="connsiteY57" fmla="*/ 1843979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192000" h="2401295">
                <a:moveTo>
                  <a:pt x="0" y="0"/>
                </a:moveTo>
                <a:lnTo>
                  <a:pt x="12192000" y="0"/>
                </a:lnTo>
                <a:lnTo>
                  <a:pt x="12192000" y="2262228"/>
                </a:lnTo>
                <a:lnTo>
                  <a:pt x="12187428" y="2262896"/>
                </a:lnTo>
                <a:cubicBezTo>
                  <a:pt x="12175466" y="2262888"/>
                  <a:pt x="12162312" y="2261278"/>
                  <a:pt x="12154355" y="2267516"/>
                </a:cubicBezTo>
                <a:lnTo>
                  <a:pt x="12114359" y="2279772"/>
                </a:lnTo>
                <a:cubicBezTo>
                  <a:pt x="12075069" y="2284622"/>
                  <a:pt x="11968426" y="2291762"/>
                  <a:pt x="11918614" y="2296618"/>
                </a:cubicBezTo>
                <a:cubicBezTo>
                  <a:pt x="11880597" y="2300618"/>
                  <a:pt x="11847624" y="2311097"/>
                  <a:pt x="11815487" y="2308905"/>
                </a:cubicBezTo>
                <a:cubicBezTo>
                  <a:pt x="11802378" y="2315881"/>
                  <a:pt x="11790041" y="2319357"/>
                  <a:pt x="11778165" y="2311873"/>
                </a:cubicBezTo>
                <a:cubicBezTo>
                  <a:pt x="11742553" y="2320519"/>
                  <a:pt x="11736280" y="2331858"/>
                  <a:pt x="11671329" y="2337810"/>
                </a:cubicBezTo>
                <a:cubicBezTo>
                  <a:pt x="11657629" y="2338121"/>
                  <a:pt x="11616110" y="2333320"/>
                  <a:pt x="11594775" y="2337831"/>
                </a:cubicBezTo>
                <a:cubicBezTo>
                  <a:pt x="11546068" y="2343032"/>
                  <a:pt x="11429033" y="2337623"/>
                  <a:pt x="11379086" y="2369019"/>
                </a:cubicBezTo>
                <a:cubicBezTo>
                  <a:pt x="11334159" y="2376875"/>
                  <a:pt x="11278142" y="2372212"/>
                  <a:pt x="11221749" y="2380739"/>
                </a:cubicBezTo>
                <a:cubicBezTo>
                  <a:pt x="11158708" y="2382269"/>
                  <a:pt x="11020097" y="2376287"/>
                  <a:pt x="10996653" y="2371440"/>
                </a:cubicBezTo>
                <a:cubicBezTo>
                  <a:pt x="10982150" y="2370634"/>
                  <a:pt x="10931890" y="2380827"/>
                  <a:pt x="10912235" y="2389968"/>
                </a:cubicBezTo>
                <a:cubicBezTo>
                  <a:pt x="10885398" y="2394030"/>
                  <a:pt x="10850832" y="2394410"/>
                  <a:pt x="10835633" y="2395810"/>
                </a:cubicBezTo>
                <a:lnTo>
                  <a:pt x="10821038" y="2398367"/>
                </a:lnTo>
                <a:cubicBezTo>
                  <a:pt x="10808008" y="2398266"/>
                  <a:pt x="10801949" y="2406793"/>
                  <a:pt x="10757451" y="2395202"/>
                </a:cubicBezTo>
                <a:cubicBezTo>
                  <a:pt x="10695759" y="2367816"/>
                  <a:pt x="10604694" y="2365758"/>
                  <a:pt x="10554052" y="2328825"/>
                </a:cubicBezTo>
                <a:cubicBezTo>
                  <a:pt x="10500506" y="2316498"/>
                  <a:pt x="10472909" y="2291246"/>
                  <a:pt x="10432944" y="2278457"/>
                </a:cubicBezTo>
                <a:cubicBezTo>
                  <a:pt x="10373231" y="2260636"/>
                  <a:pt x="10352854" y="2253139"/>
                  <a:pt x="10314272" y="2252083"/>
                </a:cubicBezTo>
                <a:cubicBezTo>
                  <a:pt x="10295649" y="2263181"/>
                  <a:pt x="10179424" y="2212893"/>
                  <a:pt x="10149756" y="2203372"/>
                </a:cubicBezTo>
                <a:lnTo>
                  <a:pt x="10133939" y="2195206"/>
                </a:lnTo>
                <a:cubicBezTo>
                  <a:pt x="10113508" y="2187093"/>
                  <a:pt x="10058004" y="2162303"/>
                  <a:pt x="10027169" y="2154689"/>
                </a:cubicBezTo>
                <a:cubicBezTo>
                  <a:pt x="9986373" y="2150618"/>
                  <a:pt x="9970026" y="2157324"/>
                  <a:pt x="9904781" y="2142477"/>
                </a:cubicBezTo>
                <a:cubicBezTo>
                  <a:pt x="9883031" y="2140352"/>
                  <a:pt x="9849920" y="2147346"/>
                  <a:pt x="9818432" y="2147267"/>
                </a:cubicBezTo>
                <a:cubicBezTo>
                  <a:pt x="9778153" y="2143325"/>
                  <a:pt x="9754866" y="2158434"/>
                  <a:pt x="9715853" y="2142000"/>
                </a:cubicBezTo>
                <a:lnTo>
                  <a:pt x="9478478" y="2133283"/>
                </a:lnTo>
                <a:lnTo>
                  <a:pt x="9473084" y="2134027"/>
                </a:lnTo>
                <a:lnTo>
                  <a:pt x="9348338" y="2135775"/>
                </a:lnTo>
                <a:cubicBezTo>
                  <a:pt x="9335211" y="2139291"/>
                  <a:pt x="9322404" y="2138820"/>
                  <a:pt x="9317108" y="2139620"/>
                </a:cubicBezTo>
                <a:lnTo>
                  <a:pt x="9316564" y="2140576"/>
                </a:lnTo>
                <a:lnTo>
                  <a:pt x="9249142" y="2123844"/>
                </a:lnTo>
                <a:lnTo>
                  <a:pt x="9196066" y="2108535"/>
                </a:lnTo>
                <a:cubicBezTo>
                  <a:pt x="9190862" y="2105839"/>
                  <a:pt x="9186125" y="2102610"/>
                  <a:pt x="9182090" y="2098653"/>
                </a:cubicBezTo>
                <a:cubicBezTo>
                  <a:pt x="9139653" y="2071867"/>
                  <a:pt x="9071021" y="2084433"/>
                  <a:pt x="8911903" y="2057646"/>
                </a:cubicBezTo>
                <a:cubicBezTo>
                  <a:pt x="8879561" y="2039583"/>
                  <a:pt x="8830973" y="2055511"/>
                  <a:pt x="8786230" y="2041547"/>
                </a:cubicBezTo>
                <a:cubicBezTo>
                  <a:pt x="8728356" y="2034611"/>
                  <a:pt x="8679135" y="2034403"/>
                  <a:pt x="8624741" y="2029639"/>
                </a:cubicBezTo>
                <a:cubicBezTo>
                  <a:pt x="8566018" y="2023791"/>
                  <a:pt x="8474712" y="2009670"/>
                  <a:pt x="8433895" y="2006458"/>
                </a:cubicBezTo>
                <a:cubicBezTo>
                  <a:pt x="8411898" y="2005377"/>
                  <a:pt x="8413482" y="2011365"/>
                  <a:pt x="8379838" y="2010365"/>
                </a:cubicBezTo>
                <a:cubicBezTo>
                  <a:pt x="8347941" y="1993320"/>
                  <a:pt x="8300068" y="2014971"/>
                  <a:pt x="8260604" y="1992586"/>
                </a:cubicBezTo>
                <a:cubicBezTo>
                  <a:pt x="8245905" y="1986361"/>
                  <a:pt x="8199251" y="1979386"/>
                  <a:pt x="8189733" y="1985551"/>
                </a:cubicBezTo>
                <a:cubicBezTo>
                  <a:pt x="8179862" y="1985638"/>
                  <a:pt x="8168776" y="1981141"/>
                  <a:pt x="8163540" y="1988537"/>
                </a:cubicBezTo>
                <a:cubicBezTo>
                  <a:pt x="8155220" y="1997113"/>
                  <a:pt x="8122695" y="1976608"/>
                  <a:pt x="8126468" y="1988901"/>
                </a:cubicBezTo>
                <a:lnTo>
                  <a:pt x="8000268" y="1990885"/>
                </a:lnTo>
                <a:lnTo>
                  <a:pt x="7959483" y="1985782"/>
                </a:lnTo>
                <a:lnTo>
                  <a:pt x="7953628" y="1984617"/>
                </a:lnTo>
                <a:lnTo>
                  <a:pt x="7901019" y="1971965"/>
                </a:lnTo>
                <a:cubicBezTo>
                  <a:pt x="7878802" y="1956055"/>
                  <a:pt x="7842297" y="1955886"/>
                  <a:pt x="7812936" y="1947847"/>
                </a:cubicBezTo>
                <a:lnTo>
                  <a:pt x="7732190" y="1927169"/>
                </a:lnTo>
                <a:lnTo>
                  <a:pt x="7678276" y="1920855"/>
                </a:lnTo>
                <a:lnTo>
                  <a:pt x="7655497" y="1913714"/>
                </a:lnTo>
                <a:cubicBezTo>
                  <a:pt x="7639161" y="1911029"/>
                  <a:pt x="7577449" y="1909745"/>
                  <a:pt x="7551687" y="1912613"/>
                </a:cubicBezTo>
                <a:cubicBezTo>
                  <a:pt x="7529853" y="1915427"/>
                  <a:pt x="7534209" y="1925977"/>
                  <a:pt x="7500925" y="1930924"/>
                </a:cubicBezTo>
                <a:cubicBezTo>
                  <a:pt x="7466644" y="1919746"/>
                  <a:pt x="7423194" y="1949531"/>
                  <a:pt x="7380560" y="1934424"/>
                </a:cubicBezTo>
                <a:cubicBezTo>
                  <a:pt x="7365038" y="1930881"/>
                  <a:pt x="7317938" y="1932231"/>
                  <a:pt x="7309614" y="1939987"/>
                </a:cubicBezTo>
                <a:cubicBezTo>
                  <a:pt x="7299913" y="1941814"/>
                  <a:pt x="7288240" y="1939336"/>
                  <a:pt x="7284338" y="1947550"/>
                </a:cubicBezTo>
                <a:cubicBezTo>
                  <a:pt x="7277604" y="1957469"/>
                  <a:pt x="7107106" y="1832529"/>
                  <a:pt x="7112901" y="1843979"/>
                </a:cubicBezTo>
                <a:cubicBezTo>
                  <a:pt x="7087729" y="1834079"/>
                  <a:pt x="6849056" y="1756738"/>
                  <a:pt x="6828984" y="1762183"/>
                </a:cubicBezTo>
                <a:lnTo>
                  <a:pt x="6204418" y="1570349"/>
                </a:lnTo>
                <a:lnTo>
                  <a:pt x="3418260" y="1049412"/>
                </a:lnTo>
                <a:lnTo>
                  <a:pt x="2509997" y="958822"/>
                </a:lnTo>
                <a:lnTo>
                  <a:pt x="2508995" y="958423"/>
                </a:lnTo>
                <a:cubicBezTo>
                  <a:pt x="2477790" y="921138"/>
                  <a:pt x="2463257" y="944198"/>
                  <a:pt x="2424909" y="933150"/>
                </a:cubicBezTo>
                <a:cubicBezTo>
                  <a:pt x="2384842" y="916507"/>
                  <a:pt x="2318581" y="871004"/>
                  <a:pt x="2273752" y="875350"/>
                </a:cubicBezTo>
                <a:lnTo>
                  <a:pt x="2248113" y="861965"/>
                </a:lnTo>
                <a:cubicBezTo>
                  <a:pt x="2240669" y="836062"/>
                  <a:pt x="2219557" y="858951"/>
                  <a:pt x="2194956" y="836227"/>
                </a:cubicBezTo>
                <a:cubicBezTo>
                  <a:pt x="2160792" y="833299"/>
                  <a:pt x="2060029" y="814649"/>
                  <a:pt x="2024005" y="815554"/>
                </a:cubicBezTo>
                <a:cubicBezTo>
                  <a:pt x="2019057" y="802961"/>
                  <a:pt x="1996088" y="815897"/>
                  <a:pt x="1980800" y="822703"/>
                </a:cubicBezTo>
                <a:cubicBezTo>
                  <a:pt x="1864758" y="829356"/>
                  <a:pt x="1765024" y="801179"/>
                  <a:pt x="1733238" y="809719"/>
                </a:cubicBezTo>
                <a:cubicBezTo>
                  <a:pt x="1651146" y="810948"/>
                  <a:pt x="1450148" y="832760"/>
                  <a:pt x="1388954" y="830009"/>
                </a:cubicBezTo>
                <a:cubicBezTo>
                  <a:pt x="1342837" y="837343"/>
                  <a:pt x="1218481" y="812350"/>
                  <a:pt x="1133245" y="803521"/>
                </a:cubicBezTo>
                <a:cubicBezTo>
                  <a:pt x="1051750" y="789055"/>
                  <a:pt x="1078655" y="807725"/>
                  <a:pt x="1026791" y="802701"/>
                </a:cubicBezTo>
                <a:cubicBezTo>
                  <a:pt x="1007125" y="787895"/>
                  <a:pt x="875767" y="809029"/>
                  <a:pt x="833545" y="801351"/>
                </a:cubicBezTo>
                <a:cubicBezTo>
                  <a:pt x="742331" y="828973"/>
                  <a:pt x="703084" y="801412"/>
                  <a:pt x="631576" y="801805"/>
                </a:cubicBezTo>
                <a:cubicBezTo>
                  <a:pt x="598969" y="794081"/>
                  <a:pt x="578952" y="794231"/>
                  <a:pt x="542046" y="803532"/>
                </a:cubicBezTo>
                <a:cubicBezTo>
                  <a:pt x="487002" y="800808"/>
                  <a:pt x="391655" y="785160"/>
                  <a:pt x="301314" y="785458"/>
                </a:cubicBezTo>
                <a:cubicBezTo>
                  <a:pt x="200876" y="792080"/>
                  <a:pt x="157588" y="811818"/>
                  <a:pt x="0" y="805324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8073">
            <a:off x="4851872" y="821036"/>
            <a:ext cx="6800350" cy="5350101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9" name="Freeform: Shape 3098">
            <a:extLst>
              <a:ext uri="{FF2B5EF4-FFF2-40B4-BE49-F238E27FC236}">
                <a16:creationId xmlns:a16="http://schemas.microsoft.com/office/drawing/2014/main" id="{51627A44-C022-4773-A393-E948FE3F4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9121">
            <a:off x="4946130" y="900347"/>
            <a:ext cx="6591734" cy="5205656"/>
          </a:xfrm>
          <a:custGeom>
            <a:avLst/>
            <a:gdLst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604718 w 6621845"/>
              <a:gd name="connsiteY15" fmla="*/ 0 h 5238511"/>
              <a:gd name="connsiteX16" fmla="*/ 3117572 w 6621845"/>
              <a:gd name="connsiteY16" fmla="*/ 0 h 5238511"/>
              <a:gd name="connsiteX17" fmla="*/ 3117572 w 6621845"/>
              <a:gd name="connsiteY17" fmla="*/ 89697 h 5238511"/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3117572 w 6621845"/>
              <a:gd name="connsiteY15" fmla="*/ 0 h 5238511"/>
              <a:gd name="connsiteX16" fmla="*/ 3117572 w 6621845"/>
              <a:gd name="connsiteY16" fmla="*/ 89697 h 5238511"/>
              <a:gd name="connsiteX17" fmla="*/ 6597934 w 6621845"/>
              <a:gd name="connsiteY17" fmla="*/ 155744 h 5238511"/>
              <a:gd name="connsiteX0" fmla="*/ 6597934 w 6621845"/>
              <a:gd name="connsiteY0" fmla="*/ 122557 h 5205324"/>
              <a:gd name="connsiteX1" fmla="*/ 6619376 w 6621845"/>
              <a:gd name="connsiteY1" fmla="*/ 144494 h 5205324"/>
              <a:gd name="connsiteX2" fmla="*/ 6621845 w 6621845"/>
              <a:gd name="connsiteY2" fmla="*/ 162311 h 5205324"/>
              <a:gd name="connsiteX3" fmla="*/ 6601863 w 6621845"/>
              <a:gd name="connsiteY3" fmla="*/ 1168513 h 5205324"/>
              <a:gd name="connsiteX4" fmla="*/ 6601373 w 6621845"/>
              <a:gd name="connsiteY4" fmla="*/ 1193023 h 5205324"/>
              <a:gd name="connsiteX5" fmla="*/ 6601384 w 6621845"/>
              <a:gd name="connsiteY5" fmla="*/ 1193045 h 5205324"/>
              <a:gd name="connsiteX6" fmla="*/ 6521625 w 6621845"/>
              <a:gd name="connsiteY6" fmla="*/ 5169080 h 5205324"/>
              <a:gd name="connsiteX7" fmla="*/ 6483689 w 6621845"/>
              <a:gd name="connsiteY7" fmla="*/ 5205319 h 5205324"/>
              <a:gd name="connsiteX8" fmla="*/ 36351 w 6621845"/>
              <a:gd name="connsiteY8" fmla="*/ 5075985 h 5205324"/>
              <a:gd name="connsiteX9" fmla="*/ 5 w 6621845"/>
              <a:gd name="connsiteY9" fmla="*/ 5038255 h 5205324"/>
              <a:gd name="connsiteX10" fmla="*/ 1012 w 6621845"/>
              <a:gd name="connsiteY10" fmla="*/ 4988028 h 5205324"/>
              <a:gd name="connsiteX11" fmla="*/ 1011 w 6621845"/>
              <a:gd name="connsiteY11" fmla="*/ 4988025 h 5205324"/>
              <a:gd name="connsiteX12" fmla="*/ 100440 w 6621845"/>
              <a:gd name="connsiteY12" fmla="*/ 31479 h 5205324"/>
              <a:gd name="connsiteX13" fmla="*/ 122765 w 6621845"/>
              <a:gd name="connsiteY13" fmla="*/ 2 h 5205324"/>
              <a:gd name="connsiteX14" fmla="*/ 604718 w 6621845"/>
              <a:gd name="connsiteY14" fmla="*/ 9670 h 5205324"/>
              <a:gd name="connsiteX15" fmla="*/ 3117572 w 6621845"/>
              <a:gd name="connsiteY15" fmla="*/ 56510 h 5205324"/>
              <a:gd name="connsiteX16" fmla="*/ 6597934 w 6621845"/>
              <a:gd name="connsiteY16" fmla="*/ 122557 h 5205324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1011 w 6621845"/>
              <a:gd name="connsiteY11" fmla="*/ 4988024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30143 w 6621845"/>
              <a:gd name="connsiteY10" fmla="*/ 4946661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7041537 w 7065448"/>
              <a:gd name="connsiteY0" fmla="*/ 122556 h 5205323"/>
              <a:gd name="connsiteX1" fmla="*/ 7062979 w 7065448"/>
              <a:gd name="connsiteY1" fmla="*/ 144493 h 5205323"/>
              <a:gd name="connsiteX2" fmla="*/ 7065448 w 7065448"/>
              <a:gd name="connsiteY2" fmla="*/ 162310 h 5205323"/>
              <a:gd name="connsiteX3" fmla="*/ 7045466 w 7065448"/>
              <a:gd name="connsiteY3" fmla="*/ 1168512 h 5205323"/>
              <a:gd name="connsiteX4" fmla="*/ 7044976 w 7065448"/>
              <a:gd name="connsiteY4" fmla="*/ 1193022 h 5205323"/>
              <a:gd name="connsiteX5" fmla="*/ 7044987 w 7065448"/>
              <a:gd name="connsiteY5" fmla="*/ 1193044 h 5205323"/>
              <a:gd name="connsiteX6" fmla="*/ 6965228 w 7065448"/>
              <a:gd name="connsiteY6" fmla="*/ 5169079 h 5205323"/>
              <a:gd name="connsiteX7" fmla="*/ 6927292 w 7065448"/>
              <a:gd name="connsiteY7" fmla="*/ 5205318 h 5205323"/>
              <a:gd name="connsiteX8" fmla="*/ 479954 w 7065448"/>
              <a:gd name="connsiteY8" fmla="*/ 5075984 h 5205323"/>
              <a:gd name="connsiteX9" fmla="*/ 473746 w 7065448"/>
              <a:gd name="connsiteY9" fmla="*/ 4946661 h 5205323"/>
              <a:gd name="connsiteX10" fmla="*/ 487991 w 7065448"/>
              <a:gd name="connsiteY10" fmla="*/ 4882987 h 5205323"/>
              <a:gd name="connsiteX11" fmla="*/ 571753 w 7065448"/>
              <a:gd name="connsiteY11" fmla="*/ 113570 h 5205323"/>
              <a:gd name="connsiteX12" fmla="*/ 566368 w 7065448"/>
              <a:gd name="connsiteY12" fmla="*/ 1 h 5205323"/>
              <a:gd name="connsiteX13" fmla="*/ 1048321 w 7065448"/>
              <a:gd name="connsiteY13" fmla="*/ 9669 h 5205323"/>
              <a:gd name="connsiteX14" fmla="*/ 3561175 w 7065448"/>
              <a:gd name="connsiteY14" fmla="*/ 56509 h 5205323"/>
              <a:gd name="connsiteX15" fmla="*/ 7041537 w 7065448"/>
              <a:gd name="connsiteY15" fmla="*/ 122556 h 5205323"/>
              <a:gd name="connsiteX0" fmla="*/ 6584362 w 6608273"/>
              <a:gd name="connsiteY0" fmla="*/ 122556 h 5205323"/>
              <a:gd name="connsiteX1" fmla="*/ 6605804 w 6608273"/>
              <a:gd name="connsiteY1" fmla="*/ 144493 h 5205323"/>
              <a:gd name="connsiteX2" fmla="*/ 6608273 w 6608273"/>
              <a:gd name="connsiteY2" fmla="*/ 162310 h 5205323"/>
              <a:gd name="connsiteX3" fmla="*/ 6588291 w 6608273"/>
              <a:gd name="connsiteY3" fmla="*/ 1168512 h 5205323"/>
              <a:gd name="connsiteX4" fmla="*/ 6587801 w 6608273"/>
              <a:gd name="connsiteY4" fmla="*/ 1193022 h 5205323"/>
              <a:gd name="connsiteX5" fmla="*/ 6587812 w 6608273"/>
              <a:gd name="connsiteY5" fmla="*/ 1193044 h 5205323"/>
              <a:gd name="connsiteX6" fmla="*/ 6508053 w 6608273"/>
              <a:gd name="connsiteY6" fmla="*/ 5169079 h 5205323"/>
              <a:gd name="connsiteX7" fmla="*/ 6470117 w 6608273"/>
              <a:gd name="connsiteY7" fmla="*/ 5205318 h 5205323"/>
              <a:gd name="connsiteX8" fmla="*/ 22779 w 6608273"/>
              <a:gd name="connsiteY8" fmla="*/ 5075984 h 5205323"/>
              <a:gd name="connsiteX9" fmla="*/ 16571 w 6608273"/>
              <a:gd name="connsiteY9" fmla="*/ 4946661 h 5205323"/>
              <a:gd name="connsiteX10" fmla="*/ 30816 w 6608273"/>
              <a:gd name="connsiteY10" fmla="*/ 4882987 h 5205323"/>
              <a:gd name="connsiteX11" fmla="*/ 114578 w 6608273"/>
              <a:gd name="connsiteY11" fmla="*/ 113570 h 5205323"/>
              <a:gd name="connsiteX12" fmla="*/ 109193 w 6608273"/>
              <a:gd name="connsiteY12" fmla="*/ 1 h 5205323"/>
              <a:gd name="connsiteX13" fmla="*/ 591146 w 6608273"/>
              <a:gd name="connsiteY13" fmla="*/ 9669 h 5205323"/>
              <a:gd name="connsiteX14" fmla="*/ 3104000 w 6608273"/>
              <a:gd name="connsiteY14" fmla="*/ 56509 h 5205323"/>
              <a:gd name="connsiteX15" fmla="*/ 6584362 w 6608273"/>
              <a:gd name="connsiteY15" fmla="*/ 122556 h 5205323"/>
              <a:gd name="connsiteX0" fmla="*/ 6584392 w 6608303"/>
              <a:gd name="connsiteY0" fmla="*/ 122556 h 5205323"/>
              <a:gd name="connsiteX1" fmla="*/ 6605834 w 6608303"/>
              <a:gd name="connsiteY1" fmla="*/ 144493 h 5205323"/>
              <a:gd name="connsiteX2" fmla="*/ 6608303 w 6608303"/>
              <a:gd name="connsiteY2" fmla="*/ 162310 h 5205323"/>
              <a:gd name="connsiteX3" fmla="*/ 6588321 w 6608303"/>
              <a:gd name="connsiteY3" fmla="*/ 1168512 h 5205323"/>
              <a:gd name="connsiteX4" fmla="*/ 6587831 w 6608303"/>
              <a:gd name="connsiteY4" fmla="*/ 1193022 h 5205323"/>
              <a:gd name="connsiteX5" fmla="*/ 6587842 w 6608303"/>
              <a:gd name="connsiteY5" fmla="*/ 1193044 h 5205323"/>
              <a:gd name="connsiteX6" fmla="*/ 6508083 w 6608303"/>
              <a:gd name="connsiteY6" fmla="*/ 5169079 h 5205323"/>
              <a:gd name="connsiteX7" fmla="*/ 6470147 w 6608303"/>
              <a:gd name="connsiteY7" fmla="*/ 5205318 h 5205323"/>
              <a:gd name="connsiteX8" fmla="*/ 22809 w 6608303"/>
              <a:gd name="connsiteY8" fmla="*/ 5075984 h 5205323"/>
              <a:gd name="connsiteX9" fmla="*/ 16601 w 6608303"/>
              <a:gd name="connsiteY9" fmla="*/ 4946661 h 5205323"/>
              <a:gd name="connsiteX10" fmla="*/ 30846 w 6608303"/>
              <a:gd name="connsiteY10" fmla="*/ 4882987 h 5205323"/>
              <a:gd name="connsiteX11" fmla="*/ 114608 w 6608303"/>
              <a:gd name="connsiteY11" fmla="*/ 113570 h 5205323"/>
              <a:gd name="connsiteX12" fmla="*/ 109223 w 6608303"/>
              <a:gd name="connsiteY12" fmla="*/ 1 h 5205323"/>
              <a:gd name="connsiteX13" fmla="*/ 591176 w 6608303"/>
              <a:gd name="connsiteY13" fmla="*/ 9669 h 5205323"/>
              <a:gd name="connsiteX14" fmla="*/ 3104030 w 6608303"/>
              <a:gd name="connsiteY14" fmla="*/ 56509 h 5205323"/>
              <a:gd name="connsiteX15" fmla="*/ 6584392 w 6608303"/>
              <a:gd name="connsiteY15" fmla="*/ 122556 h 5205323"/>
              <a:gd name="connsiteX0" fmla="*/ 6584393 w 6608304"/>
              <a:gd name="connsiteY0" fmla="*/ 122556 h 5205323"/>
              <a:gd name="connsiteX1" fmla="*/ 6605835 w 6608304"/>
              <a:gd name="connsiteY1" fmla="*/ 144493 h 5205323"/>
              <a:gd name="connsiteX2" fmla="*/ 6608304 w 6608304"/>
              <a:gd name="connsiteY2" fmla="*/ 162310 h 5205323"/>
              <a:gd name="connsiteX3" fmla="*/ 6588322 w 6608304"/>
              <a:gd name="connsiteY3" fmla="*/ 1168512 h 5205323"/>
              <a:gd name="connsiteX4" fmla="*/ 6587832 w 6608304"/>
              <a:gd name="connsiteY4" fmla="*/ 1193022 h 5205323"/>
              <a:gd name="connsiteX5" fmla="*/ 6587843 w 6608304"/>
              <a:gd name="connsiteY5" fmla="*/ 1193044 h 5205323"/>
              <a:gd name="connsiteX6" fmla="*/ 6508084 w 6608304"/>
              <a:gd name="connsiteY6" fmla="*/ 5169079 h 5205323"/>
              <a:gd name="connsiteX7" fmla="*/ 6470148 w 6608304"/>
              <a:gd name="connsiteY7" fmla="*/ 5205318 h 5205323"/>
              <a:gd name="connsiteX8" fmla="*/ 22810 w 6608304"/>
              <a:gd name="connsiteY8" fmla="*/ 5075984 h 5205323"/>
              <a:gd name="connsiteX9" fmla="*/ 16602 w 6608304"/>
              <a:gd name="connsiteY9" fmla="*/ 4946661 h 5205323"/>
              <a:gd name="connsiteX10" fmla="*/ 30847 w 6608304"/>
              <a:gd name="connsiteY10" fmla="*/ 4882987 h 5205323"/>
              <a:gd name="connsiteX11" fmla="*/ 114609 w 6608304"/>
              <a:gd name="connsiteY11" fmla="*/ 113570 h 5205323"/>
              <a:gd name="connsiteX12" fmla="*/ 109224 w 6608304"/>
              <a:gd name="connsiteY12" fmla="*/ 1 h 5205323"/>
              <a:gd name="connsiteX13" fmla="*/ 591177 w 6608304"/>
              <a:gd name="connsiteY13" fmla="*/ 9669 h 5205323"/>
              <a:gd name="connsiteX14" fmla="*/ 3104031 w 6608304"/>
              <a:gd name="connsiteY14" fmla="*/ 56509 h 5205323"/>
              <a:gd name="connsiteX15" fmla="*/ 6584393 w 6608304"/>
              <a:gd name="connsiteY15" fmla="*/ 122556 h 5205323"/>
              <a:gd name="connsiteX0" fmla="*/ 6567823 w 6937884"/>
              <a:gd name="connsiteY0" fmla="*/ 122556 h 5210213"/>
              <a:gd name="connsiteX1" fmla="*/ 6589265 w 6937884"/>
              <a:gd name="connsiteY1" fmla="*/ 144493 h 5210213"/>
              <a:gd name="connsiteX2" fmla="*/ 6591734 w 6937884"/>
              <a:gd name="connsiteY2" fmla="*/ 162310 h 5210213"/>
              <a:gd name="connsiteX3" fmla="*/ 6571752 w 6937884"/>
              <a:gd name="connsiteY3" fmla="*/ 1168512 h 5210213"/>
              <a:gd name="connsiteX4" fmla="*/ 6571262 w 6937884"/>
              <a:gd name="connsiteY4" fmla="*/ 1193022 h 5210213"/>
              <a:gd name="connsiteX5" fmla="*/ 6571273 w 6937884"/>
              <a:gd name="connsiteY5" fmla="*/ 1193044 h 5210213"/>
              <a:gd name="connsiteX6" fmla="*/ 6491514 w 6937884"/>
              <a:gd name="connsiteY6" fmla="*/ 5169079 h 5210213"/>
              <a:gd name="connsiteX7" fmla="*/ 6453578 w 6937884"/>
              <a:gd name="connsiteY7" fmla="*/ 5205318 h 5210213"/>
              <a:gd name="connsiteX8" fmla="*/ 87448 w 6937884"/>
              <a:gd name="connsiteY8" fmla="*/ 5064339 h 5210213"/>
              <a:gd name="connsiteX9" fmla="*/ 32 w 6937884"/>
              <a:gd name="connsiteY9" fmla="*/ 4946661 h 5210213"/>
              <a:gd name="connsiteX10" fmla="*/ 14277 w 6937884"/>
              <a:gd name="connsiteY10" fmla="*/ 4882987 h 5210213"/>
              <a:gd name="connsiteX11" fmla="*/ 98039 w 6937884"/>
              <a:gd name="connsiteY11" fmla="*/ 113570 h 5210213"/>
              <a:gd name="connsiteX12" fmla="*/ 92654 w 6937884"/>
              <a:gd name="connsiteY12" fmla="*/ 1 h 5210213"/>
              <a:gd name="connsiteX13" fmla="*/ 574607 w 6937884"/>
              <a:gd name="connsiteY13" fmla="*/ 9669 h 5210213"/>
              <a:gd name="connsiteX14" fmla="*/ 3087461 w 6937884"/>
              <a:gd name="connsiteY14" fmla="*/ 56509 h 5210213"/>
              <a:gd name="connsiteX15" fmla="*/ 6567823 w 6937884"/>
              <a:gd name="connsiteY15" fmla="*/ 122556 h 5210213"/>
              <a:gd name="connsiteX0" fmla="*/ 6567823 w 6591734"/>
              <a:gd name="connsiteY0" fmla="*/ 122556 h 5207389"/>
              <a:gd name="connsiteX1" fmla="*/ 6589265 w 6591734"/>
              <a:gd name="connsiteY1" fmla="*/ 144493 h 5207389"/>
              <a:gd name="connsiteX2" fmla="*/ 6591734 w 6591734"/>
              <a:gd name="connsiteY2" fmla="*/ 162310 h 5207389"/>
              <a:gd name="connsiteX3" fmla="*/ 6571752 w 6591734"/>
              <a:gd name="connsiteY3" fmla="*/ 1168512 h 5207389"/>
              <a:gd name="connsiteX4" fmla="*/ 6571262 w 6591734"/>
              <a:gd name="connsiteY4" fmla="*/ 1193022 h 5207389"/>
              <a:gd name="connsiteX5" fmla="*/ 6571273 w 6591734"/>
              <a:gd name="connsiteY5" fmla="*/ 1193044 h 5207389"/>
              <a:gd name="connsiteX6" fmla="*/ 6491514 w 6591734"/>
              <a:gd name="connsiteY6" fmla="*/ 5169079 h 5207389"/>
              <a:gd name="connsiteX7" fmla="*/ 6453578 w 6591734"/>
              <a:gd name="connsiteY7" fmla="*/ 5205318 h 5207389"/>
              <a:gd name="connsiteX8" fmla="*/ 87448 w 6591734"/>
              <a:gd name="connsiteY8" fmla="*/ 5064339 h 5207389"/>
              <a:gd name="connsiteX9" fmla="*/ 32 w 6591734"/>
              <a:gd name="connsiteY9" fmla="*/ 4946661 h 5207389"/>
              <a:gd name="connsiteX10" fmla="*/ 14277 w 6591734"/>
              <a:gd name="connsiteY10" fmla="*/ 4882987 h 5207389"/>
              <a:gd name="connsiteX11" fmla="*/ 98039 w 6591734"/>
              <a:gd name="connsiteY11" fmla="*/ 113570 h 5207389"/>
              <a:gd name="connsiteX12" fmla="*/ 92654 w 6591734"/>
              <a:gd name="connsiteY12" fmla="*/ 1 h 5207389"/>
              <a:gd name="connsiteX13" fmla="*/ 574607 w 6591734"/>
              <a:gd name="connsiteY13" fmla="*/ 9669 h 5207389"/>
              <a:gd name="connsiteX14" fmla="*/ 3087461 w 6591734"/>
              <a:gd name="connsiteY14" fmla="*/ 56509 h 5207389"/>
              <a:gd name="connsiteX15" fmla="*/ 6567823 w 6591734"/>
              <a:gd name="connsiteY15" fmla="*/ 122556 h 5207389"/>
              <a:gd name="connsiteX0" fmla="*/ 6567823 w 6591734"/>
              <a:gd name="connsiteY0" fmla="*/ 122556 h 5205656"/>
              <a:gd name="connsiteX1" fmla="*/ 6589265 w 6591734"/>
              <a:gd name="connsiteY1" fmla="*/ 144493 h 5205656"/>
              <a:gd name="connsiteX2" fmla="*/ 6591734 w 6591734"/>
              <a:gd name="connsiteY2" fmla="*/ 162310 h 5205656"/>
              <a:gd name="connsiteX3" fmla="*/ 6571752 w 6591734"/>
              <a:gd name="connsiteY3" fmla="*/ 1168512 h 5205656"/>
              <a:gd name="connsiteX4" fmla="*/ 6571262 w 6591734"/>
              <a:gd name="connsiteY4" fmla="*/ 1193022 h 5205656"/>
              <a:gd name="connsiteX5" fmla="*/ 6571273 w 6591734"/>
              <a:gd name="connsiteY5" fmla="*/ 1193044 h 5205656"/>
              <a:gd name="connsiteX6" fmla="*/ 6491514 w 6591734"/>
              <a:gd name="connsiteY6" fmla="*/ 5169079 h 5205656"/>
              <a:gd name="connsiteX7" fmla="*/ 6453578 w 6591734"/>
              <a:gd name="connsiteY7" fmla="*/ 5205318 h 5205656"/>
              <a:gd name="connsiteX8" fmla="*/ 87448 w 6591734"/>
              <a:gd name="connsiteY8" fmla="*/ 5064339 h 5205656"/>
              <a:gd name="connsiteX9" fmla="*/ 32 w 6591734"/>
              <a:gd name="connsiteY9" fmla="*/ 4946661 h 5205656"/>
              <a:gd name="connsiteX10" fmla="*/ 14277 w 6591734"/>
              <a:gd name="connsiteY10" fmla="*/ 4882987 h 5205656"/>
              <a:gd name="connsiteX11" fmla="*/ 98039 w 6591734"/>
              <a:gd name="connsiteY11" fmla="*/ 113570 h 5205656"/>
              <a:gd name="connsiteX12" fmla="*/ 92654 w 6591734"/>
              <a:gd name="connsiteY12" fmla="*/ 1 h 5205656"/>
              <a:gd name="connsiteX13" fmla="*/ 574607 w 6591734"/>
              <a:gd name="connsiteY13" fmla="*/ 9669 h 5205656"/>
              <a:gd name="connsiteX14" fmla="*/ 3087461 w 6591734"/>
              <a:gd name="connsiteY14" fmla="*/ 56509 h 5205656"/>
              <a:gd name="connsiteX15" fmla="*/ 6567823 w 6591734"/>
              <a:gd name="connsiteY15" fmla="*/ 122556 h 5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91734" h="5205656">
                <a:moveTo>
                  <a:pt x="6567823" y="122556"/>
                </a:moveTo>
                <a:cubicBezTo>
                  <a:pt x="6580239" y="129975"/>
                  <a:pt x="6582222" y="131985"/>
                  <a:pt x="6589265" y="144493"/>
                </a:cubicBezTo>
                <a:lnTo>
                  <a:pt x="6591734" y="162310"/>
                </a:lnTo>
                <a:cubicBezTo>
                  <a:pt x="6587703" y="369196"/>
                  <a:pt x="6580519" y="730319"/>
                  <a:pt x="6571752" y="1168512"/>
                </a:cubicBezTo>
                <a:cubicBezTo>
                  <a:pt x="6571589" y="1176682"/>
                  <a:pt x="6571425" y="1184852"/>
                  <a:pt x="6571262" y="1193022"/>
                </a:cubicBezTo>
                <a:cubicBezTo>
                  <a:pt x="6571266" y="1193029"/>
                  <a:pt x="6571269" y="1193037"/>
                  <a:pt x="6571273" y="1193044"/>
                </a:cubicBezTo>
                <a:lnTo>
                  <a:pt x="6491514" y="5169079"/>
                </a:lnTo>
                <a:cubicBezTo>
                  <a:pt x="6491046" y="5189483"/>
                  <a:pt x="6510894" y="5208439"/>
                  <a:pt x="6453578" y="5205318"/>
                </a:cubicBezTo>
                <a:cubicBezTo>
                  <a:pt x="5108322" y="5132065"/>
                  <a:pt x="2209491" y="5111332"/>
                  <a:pt x="87448" y="5064339"/>
                </a:cubicBezTo>
                <a:cubicBezTo>
                  <a:pt x="40819" y="5064158"/>
                  <a:pt x="-1307" y="4978827"/>
                  <a:pt x="32" y="4946661"/>
                </a:cubicBezTo>
                <a:cubicBezTo>
                  <a:pt x="32" y="4946660"/>
                  <a:pt x="14277" y="4882988"/>
                  <a:pt x="14277" y="4882987"/>
                </a:cubicBezTo>
                <a:lnTo>
                  <a:pt x="98039" y="113570"/>
                </a:lnTo>
                <a:cubicBezTo>
                  <a:pt x="98461" y="95952"/>
                  <a:pt x="80714" y="-192"/>
                  <a:pt x="92654" y="1"/>
                </a:cubicBezTo>
                <a:lnTo>
                  <a:pt x="574607" y="9669"/>
                </a:lnTo>
                <a:lnTo>
                  <a:pt x="3087461" y="56509"/>
                </a:lnTo>
                <a:lnTo>
                  <a:pt x="6567823" y="1225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7" name="Picture 5" descr="Numer 112 gotowy do obsługi zgłoszeń z systemu eCall - Puls Medycyny -  pulsmedycyny.pl">
            <a:extLst>
              <a:ext uri="{FF2B5EF4-FFF2-40B4-BE49-F238E27FC236}">
                <a16:creationId xmlns:a16="http://schemas.microsoft.com/office/drawing/2014/main" id="{1A2B9701-029A-7741-1D48-3DA71472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0339">
            <a:off x="5129482" y="1154161"/>
            <a:ext cx="6245132" cy="46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56CD084-8DDB-995E-285D-1ACF86D8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4" y="429383"/>
            <a:ext cx="5192486" cy="171365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br>
              <a:rPr lang="en-US" sz="3100" dirty="0"/>
            </a:br>
            <a:r>
              <a:rPr lang="pl-PL" sz="3100" b="0" i="0" dirty="0">
                <a:effectLst/>
                <a:latin typeface="arial" panose="020B0604020202020204" pitchFamily="34" charset="0"/>
              </a:rPr>
              <a:t>WHAT TO DO IN CASE OF EMERGENCY?</a:t>
            </a:r>
            <a:endParaRPr lang="pl-PL" sz="3100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BDA15B8-B094-93F8-98F0-3C6A1AADF8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7774" y="2303105"/>
            <a:ext cx="3625850" cy="3503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If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you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find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yourself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in a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dangerous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situation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immediately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report for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help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to the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appropriate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services. </a:t>
            </a: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</a:b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The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main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number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keep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in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mind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is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the pan-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European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emergency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number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112. </a:t>
            </a:r>
          </a:p>
        </p:txBody>
      </p:sp>
    </p:spTree>
    <p:extLst>
      <p:ext uri="{BB962C8B-B14F-4D97-AF65-F5344CB8AC3E}">
        <p14:creationId xmlns:p14="http://schemas.microsoft.com/office/powerpoint/2010/main" val="239966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2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Freeform: Shape 4104">
            <a:extLst>
              <a:ext uri="{FF2B5EF4-FFF2-40B4-BE49-F238E27FC236}">
                <a16:creationId xmlns:a16="http://schemas.microsoft.com/office/drawing/2014/main" id="{F2EB764E-4EF9-4AB3-9ACB-6FFF21C3E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195185" y="461639"/>
            <a:ext cx="4481220" cy="5592370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50A2AE1-10A7-7A3F-DAE1-021FEA3E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46" y="208779"/>
            <a:ext cx="6001454" cy="1725632"/>
          </a:xfrm>
        </p:spPr>
        <p:txBody>
          <a:bodyPr anchor="ctr">
            <a:normAutofit/>
          </a:bodyPr>
          <a:lstStyle/>
          <a:p>
            <a:r>
              <a:rPr lang="pl-PL" dirty="0"/>
              <a:t>SAFETY ON THE WATER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01DBA8-76A6-D280-64BA-CEA94E36A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662" y="1934411"/>
            <a:ext cx="5432880" cy="351458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0" i="0" dirty="0">
                <a:effectLst/>
              </a:rPr>
              <a:t>The first, basic rule of safety on the water is not to drink alcohol. Liquors combined with high temperatures become a bad advisor. Being under the influence of alcoholic beverages, a person is unable to rationally assess the situation and their abilities</a:t>
            </a:r>
            <a:r>
              <a:rPr lang="pl-PL" sz="1800" b="0" i="0" dirty="0">
                <a:effectLst/>
              </a:rPr>
              <a:t>.</a:t>
            </a:r>
            <a:br>
              <a:rPr lang="pl-PL" sz="1800" b="0" i="0" dirty="0">
                <a:effectLst/>
              </a:rPr>
            </a:br>
            <a:br>
              <a:rPr lang="pl-PL" sz="1800" b="0" i="0" dirty="0">
                <a:effectLst/>
              </a:rPr>
            </a:br>
            <a:r>
              <a:rPr lang="en-US" sz="1800" b="0" i="0" dirty="0">
                <a:effectLst/>
              </a:rPr>
              <a:t>The second rule is to bathe only in designated places: at guarded and safe bathing areas.</a:t>
            </a:r>
            <a:endParaRPr lang="pl-PL" sz="1800" dirty="0"/>
          </a:p>
        </p:txBody>
      </p:sp>
      <p:pic>
        <p:nvPicPr>
          <p:cNvPr id="4098" name="Picture 2" descr="Rodzice z dzieckiem nad wodą">
            <a:extLst>
              <a:ext uri="{FF2B5EF4-FFF2-40B4-BE49-F238E27FC236}">
                <a16:creationId xmlns:a16="http://schemas.microsoft.com/office/drawing/2014/main" id="{7DD8017B-364C-DD22-208C-B9BDD6C0D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r="28311" b="-1"/>
          <a:stretch/>
        </p:blipFill>
        <p:spPr bwMode="auto">
          <a:xfrm rot="221627">
            <a:off x="7433578" y="670034"/>
            <a:ext cx="4252179" cy="5421389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D3D27CB3-A194-4D33-8FF6-0B71CA5A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5860752"/>
            <a:ext cx="7955435" cy="1000958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83605 w 9517857"/>
              <a:gd name="connsiteY38" fmla="*/ 195207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4284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96957 w 9536165"/>
              <a:gd name="connsiteY43" fmla="*/ 18549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36165" h="918773">
                <a:moveTo>
                  <a:pt x="9507224" y="0"/>
                </a:moveTo>
                <a:cubicBezTo>
                  <a:pt x="9507224" y="4"/>
                  <a:pt x="9536165" y="8"/>
                  <a:pt x="9536165" y="12"/>
                </a:cubicBezTo>
                <a:lnTo>
                  <a:pt x="9536165" y="918356"/>
                </a:lnTo>
                <a:lnTo>
                  <a:pt x="32912" y="918356"/>
                </a:lnTo>
                <a:lnTo>
                  <a:pt x="31149" y="917763"/>
                </a:lnTo>
                <a:cubicBezTo>
                  <a:pt x="22840" y="914864"/>
                  <a:pt x="-26000" y="924677"/>
                  <a:pt x="18401" y="912471"/>
                </a:cubicBezTo>
                <a:cubicBezTo>
                  <a:pt x="62802" y="900265"/>
                  <a:pt x="187716" y="897149"/>
                  <a:pt x="297557" y="844528"/>
                </a:cubicBezTo>
                <a:cubicBezTo>
                  <a:pt x="326535" y="843386"/>
                  <a:pt x="481670" y="797521"/>
                  <a:pt x="606132" y="798195"/>
                </a:cubicBezTo>
                <a:cubicBezTo>
                  <a:pt x="690128" y="782014"/>
                  <a:pt x="727557" y="774541"/>
                  <a:pt x="771244" y="761173"/>
                </a:cubicBezTo>
                <a:cubicBezTo>
                  <a:pt x="771451" y="760438"/>
                  <a:pt x="873832" y="731802"/>
                  <a:pt x="874040" y="731068"/>
                </a:cubicBezTo>
                <a:lnTo>
                  <a:pt x="919710" y="729045"/>
                </a:lnTo>
                <a:lnTo>
                  <a:pt x="949254" y="734046"/>
                </a:lnTo>
                <a:lnTo>
                  <a:pt x="1004558" y="713530"/>
                </a:lnTo>
                <a:lnTo>
                  <a:pt x="1032060" y="713361"/>
                </a:lnTo>
                <a:lnTo>
                  <a:pt x="1161062" y="725374"/>
                </a:lnTo>
                <a:cubicBezTo>
                  <a:pt x="1180242" y="741488"/>
                  <a:pt x="1211306" y="730741"/>
                  <a:pt x="1236428" y="713280"/>
                </a:cubicBezTo>
                <a:cubicBezTo>
                  <a:pt x="1306445" y="728145"/>
                  <a:pt x="1459574" y="705318"/>
                  <a:pt x="1598996" y="693697"/>
                </a:cubicBezTo>
                <a:cubicBezTo>
                  <a:pt x="1738418" y="682076"/>
                  <a:pt x="1971637" y="673234"/>
                  <a:pt x="2072960" y="643555"/>
                </a:cubicBezTo>
                <a:cubicBezTo>
                  <a:pt x="2216227" y="626916"/>
                  <a:pt x="2260521" y="602231"/>
                  <a:pt x="2458600" y="593862"/>
                </a:cubicBezTo>
                <a:cubicBezTo>
                  <a:pt x="2516362" y="570795"/>
                  <a:pt x="2506122" y="582373"/>
                  <a:pt x="2566137" y="566150"/>
                </a:cubicBezTo>
                <a:cubicBezTo>
                  <a:pt x="2608371" y="560511"/>
                  <a:pt x="2682093" y="562604"/>
                  <a:pt x="2712006" y="560029"/>
                </a:cubicBezTo>
                <a:lnTo>
                  <a:pt x="2745614" y="550698"/>
                </a:lnTo>
                <a:cubicBezTo>
                  <a:pt x="2867000" y="554400"/>
                  <a:pt x="2976500" y="511095"/>
                  <a:pt x="3091943" y="491294"/>
                </a:cubicBezTo>
                <a:cubicBezTo>
                  <a:pt x="3125180" y="496624"/>
                  <a:pt x="3224093" y="487718"/>
                  <a:pt x="3240379" y="470559"/>
                </a:cubicBezTo>
                <a:cubicBezTo>
                  <a:pt x="3286379" y="460774"/>
                  <a:pt x="3325020" y="445937"/>
                  <a:pt x="3367940" y="432583"/>
                </a:cubicBezTo>
                <a:cubicBezTo>
                  <a:pt x="3414154" y="408723"/>
                  <a:pt x="3427186" y="437201"/>
                  <a:pt x="3493658" y="403530"/>
                </a:cubicBezTo>
                <a:cubicBezTo>
                  <a:pt x="3543093" y="408416"/>
                  <a:pt x="3576653" y="395584"/>
                  <a:pt x="3669736" y="382756"/>
                </a:cubicBezTo>
                <a:cubicBezTo>
                  <a:pt x="3730493" y="377791"/>
                  <a:pt x="3802648" y="369253"/>
                  <a:pt x="3849710" y="368504"/>
                </a:cubicBezTo>
                <a:cubicBezTo>
                  <a:pt x="3880340" y="366277"/>
                  <a:pt x="3912732" y="355381"/>
                  <a:pt x="3952111" y="357315"/>
                </a:cubicBezTo>
                <a:cubicBezTo>
                  <a:pt x="4088821" y="389944"/>
                  <a:pt x="4182475" y="339623"/>
                  <a:pt x="4285048" y="337887"/>
                </a:cubicBezTo>
                <a:cubicBezTo>
                  <a:pt x="4381525" y="331659"/>
                  <a:pt x="4437035" y="331705"/>
                  <a:pt x="4530972" y="319948"/>
                </a:cubicBezTo>
                <a:cubicBezTo>
                  <a:pt x="4588319" y="315138"/>
                  <a:pt x="4580320" y="325856"/>
                  <a:pt x="4638975" y="301389"/>
                </a:cubicBezTo>
                <a:cubicBezTo>
                  <a:pt x="4684076" y="289475"/>
                  <a:pt x="4744435" y="300857"/>
                  <a:pt x="4793093" y="292981"/>
                </a:cubicBezTo>
                <a:cubicBezTo>
                  <a:pt x="4831113" y="288122"/>
                  <a:pt x="4863128" y="293978"/>
                  <a:pt x="4943653" y="280320"/>
                </a:cubicBezTo>
                <a:cubicBezTo>
                  <a:pt x="5021940" y="284019"/>
                  <a:pt x="5196357" y="283488"/>
                  <a:pt x="5271304" y="270655"/>
                </a:cubicBezTo>
                <a:cubicBezTo>
                  <a:pt x="5307148" y="241872"/>
                  <a:pt x="5305313" y="287921"/>
                  <a:pt x="5376364" y="247248"/>
                </a:cubicBezTo>
                <a:cubicBezTo>
                  <a:pt x="5380060" y="250257"/>
                  <a:pt x="5421620" y="238215"/>
                  <a:pt x="5444804" y="235142"/>
                </a:cubicBezTo>
                <a:cubicBezTo>
                  <a:pt x="5467987" y="232069"/>
                  <a:pt x="5491857" y="245611"/>
                  <a:pt x="5515469" y="228808"/>
                </a:cubicBezTo>
                <a:cubicBezTo>
                  <a:pt x="5627276" y="179307"/>
                  <a:pt x="5699081" y="212994"/>
                  <a:pt x="5801913" y="195207"/>
                </a:cubicBezTo>
                <a:cubicBezTo>
                  <a:pt x="5918997" y="180300"/>
                  <a:pt x="5926656" y="206172"/>
                  <a:pt x="6034423" y="175931"/>
                </a:cubicBezTo>
                <a:cubicBezTo>
                  <a:pt x="6095774" y="176547"/>
                  <a:pt x="6171079" y="169589"/>
                  <a:pt x="6216704" y="175339"/>
                </a:cubicBezTo>
                <a:cubicBezTo>
                  <a:pt x="6244561" y="191539"/>
                  <a:pt x="6282014" y="156680"/>
                  <a:pt x="6299687" y="181626"/>
                </a:cubicBezTo>
                <a:cubicBezTo>
                  <a:pt x="6342081" y="183727"/>
                  <a:pt x="6402628" y="177479"/>
                  <a:pt x="6452173" y="178123"/>
                </a:cubicBezTo>
                <a:cubicBezTo>
                  <a:pt x="6501718" y="178767"/>
                  <a:pt x="6545695" y="175313"/>
                  <a:pt x="6596957" y="185491"/>
                </a:cubicBezTo>
                <a:cubicBezTo>
                  <a:pt x="6660799" y="187509"/>
                  <a:pt x="6652066" y="182074"/>
                  <a:pt x="6754535" y="194165"/>
                </a:cubicBezTo>
                <a:cubicBezTo>
                  <a:pt x="6832271" y="185233"/>
                  <a:pt x="6897964" y="204864"/>
                  <a:pt x="6987039" y="207857"/>
                </a:cubicBezTo>
                <a:cubicBezTo>
                  <a:pt x="7050245" y="211886"/>
                  <a:pt x="7018618" y="220217"/>
                  <a:pt x="7083529" y="227531"/>
                </a:cubicBezTo>
                <a:cubicBezTo>
                  <a:pt x="7148440" y="234845"/>
                  <a:pt x="7301505" y="241480"/>
                  <a:pt x="7376503" y="251740"/>
                </a:cubicBezTo>
                <a:cubicBezTo>
                  <a:pt x="7501171" y="251440"/>
                  <a:pt x="7501549" y="278242"/>
                  <a:pt x="7617593" y="266021"/>
                </a:cubicBezTo>
                <a:cubicBezTo>
                  <a:pt x="7629924" y="262940"/>
                  <a:pt x="7620633" y="281791"/>
                  <a:pt x="7662719" y="258986"/>
                </a:cubicBezTo>
                <a:cubicBezTo>
                  <a:pt x="7726778" y="261472"/>
                  <a:pt x="7900282" y="219724"/>
                  <a:pt x="7984113" y="210829"/>
                </a:cubicBezTo>
                <a:cubicBezTo>
                  <a:pt x="8057748" y="234162"/>
                  <a:pt x="8081959" y="191475"/>
                  <a:pt x="8165709" y="205617"/>
                </a:cubicBezTo>
                <a:cubicBezTo>
                  <a:pt x="8184761" y="196610"/>
                  <a:pt x="8243356" y="207099"/>
                  <a:pt x="8274341" y="193713"/>
                </a:cubicBezTo>
                <a:cubicBezTo>
                  <a:pt x="8352265" y="187485"/>
                  <a:pt x="8428830" y="174161"/>
                  <a:pt x="8633256" y="168247"/>
                </a:cubicBezTo>
                <a:cubicBezTo>
                  <a:pt x="8661465" y="173528"/>
                  <a:pt x="8670526" y="162682"/>
                  <a:pt x="8721553" y="157425"/>
                </a:cubicBezTo>
                <a:cubicBezTo>
                  <a:pt x="8742771" y="167267"/>
                  <a:pt x="8756317" y="165943"/>
                  <a:pt x="8797135" y="149368"/>
                </a:cubicBezTo>
                <a:cubicBezTo>
                  <a:pt x="8824617" y="142425"/>
                  <a:pt x="8834964" y="152728"/>
                  <a:pt x="8873556" y="143149"/>
                </a:cubicBezTo>
                <a:cubicBezTo>
                  <a:pt x="8912148" y="133570"/>
                  <a:pt x="9008335" y="124198"/>
                  <a:pt x="9028688" y="91891"/>
                </a:cubicBezTo>
                <a:cubicBezTo>
                  <a:pt x="9045411" y="89553"/>
                  <a:pt x="9110574" y="72386"/>
                  <a:pt x="9129164" y="70997"/>
                </a:cubicBezTo>
                <a:cubicBezTo>
                  <a:pt x="9172286" y="71359"/>
                  <a:pt x="9228117" y="53285"/>
                  <a:pt x="9287125" y="53082"/>
                </a:cubicBezTo>
                <a:cubicBezTo>
                  <a:pt x="9297444" y="58888"/>
                  <a:pt x="9311044" y="36520"/>
                  <a:pt x="9334975" y="45047"/>
                </a:cubicBezTo>
                <a:cubicBezTo>
                  <a:pt x="9370494" y="45862"/>
                  <a:pt x="9408316" y="39799"/>
                  <a:pt x="9446517" y="29923"/>
                </a:cubicBezTo>
                <a:lnTo>
                  <a:pt x="9507224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19D0E688-E23E-43B0-9C68-AE7A86343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8316">
            <a:off x="7444320" y="638361"/>
            <a:ext cx="3886968" cy="4530885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16A81337-D121-4D4C-AF57-21F875DFB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794616" y="1362728"/>
            <a:ext cx="3823422" cy="4731259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42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0" name="Rectangle 5129">
            <a:extLst>
              <a:ext uri="{FF2B5EF4-FFF2-40B4-BE49-F238E27FC236}">
                <a16:creationId xmlns:a16="http://schemas.microsoft.com/office/drawing/2014/main" id="{571F2694-AE24-4893-BEF3-43FE324DF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2" name="Freeform: Shape 5131">
            <a:extLst>
              <a:ext uri="{FF2B5EF4-FFF2-40B4-BE49-F238E27FC236}">
                <a16:creationId xmlns:a16="http://schemas.microsoft.com/office/drawing/2014/main" id="{6D69FA61-5492-4236-8378-D67E60D78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046" y="500156"/>
            <a:ext cx="7480954" cy="6357844"/>
          </a:xfrm>
          <a:custGeom>
            <a:avLst/>
            <a:gdLst>
              <a:gd name="connsiteX0" fmla="*/ 278673 w 7480954"/>
              <a:gd name="connsiteY0" fmla="*/ 0 h 6357844"/>
              <a:gd name="connsiteX1" fmla="*/ 7480954 w 7480954"/>
              <a:gd name="connsiteY1" fmla="*/ 272747 h 6357844"/>
              <a:gd name="connsiteX2" fmla="*/ 7480954 w 7480954"/>
              <a:gd name="connsiteY2" fmla="*/ 6357844 h 6357844"/>
              <a:gd name="connsiteX3" fmla="*/ 3461131 w 7480954"/>
              <a:gd name="connsiteY3" fmla="*/ 6357844 h 6357844"/>
              <a:gd name="connsiteX4" fmla="*/ 0 w 7480954"/>
              <a:gd name="connsiteY4" fmla="*/ 6222887 h 635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954" h="6357844">
                <a:moveTo>
                  <a:pt x="278673" y="0"/>
                </a:moveTo>
                <a:lnTo>
                  <a:pt x="7480954" y="272747"/>
                </a:lnTo>
                <a:lnTo>
                  <a:pt x="7480954" y="6357844"/>
                </a:lnTo>
                <a:lnTo>
                  <a:pt x="3461131" y="6357844"/>
                </a:lnTo>
                <a:lnTo>
                  <a:pt x="0" y="6222887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5" name="Picture 5" descr="Nuclear Technique Reveals How Much Water You Should Drink Daily | IAEA">
            <a:extLst>
              <a:ext uri="{FF2B5EF4-FFF2-40B4-BE49-F238E27FC236}">
                <a16:creationId xmlns:a16="http://schemas.microsoft.com/office/drawing/2014/main" id="{A14D3B1F-223E-D6FC-DCDC-47CCDA88A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r="21185"/>
          <a:stretch/>
        </p:blipFill>
        <p:spPr bwMode="auto">
          <a:xfrm>
            <a:off x="4881541" y="607817"/>
            <a:ext cx="7344558" cy="6250183"/>
          </a:xfrm>
          <a:custGeom>
            <a:avLst/>
            <a:gdLst/>
            <a:ahLst/>
            <a:cxnLst/>
            <a:rect l="l" t="t" r="r" b="b"/>
            <a:pathLst>
              <a:path w="7344558" h="6250183">
                <a:moveTo>
                  <a:pt x="293255" y="12"/>
                </a:moveTo>
                <a:lnTo>
                  <a:pt x="5010383" y="178647"/>
                </a:lnTo>
                <a:lnTo>
                  <a:pt x="5011465" y="178437"/>
                </a:lnTo>
                <a:cubicBezTo>
                  <a:pt x="5054106" y="173641"/>
                  <a:pt x="5171573" y="176792"/>
                  <a:pt x="5165603" y="184356"/>
                </a:cubicBezTo>
                <a:lnTo>
                  <a:pt x="5190960" y="185486"/>
                </a:lnTo>
                <a:lnTo>
                  <a:pt x="5508389" y="197507"/>
                </a:lnTo>
                <a:lnTo>
                  <a:pt x="5990319" y="215757"/>
                </a:lnTo>
                <a:lnTo>
                  <a:pt x="6547813" y="236869"/>
                </a:lnTo>
                <a:lnTo>
                  <a:pt x="6561233" y="235680"/>
                </a:lnTo>
                <a:lnTo>
                  <a:pt x="6613675" y="227162"/>
                </a:lnTo>
                <a:lnTo>
                  <a:pt x="6625038" y="221701"/>
                </a:lnTo>
                <a:lnTo>
                  <a:pt x="6637769" y="227215"/>
                </a:lnTo>
                <a:cubicBezTo>
                  <a:pt x="6639297" y="228756"/>
                  <a:pt x="6640519" y="230467"/>
                  <a:pt x="6641402" y="232289"/>
                </a:cubicBezTo>
                <a:lnTo>
                  <a:pt x="6683183" y="224070"/>
                </a:lnTo>
                <a:lnTo>
                  <a:pt x="6688193" y="223985"/>
                </a:lnTo>
                <a:lnTo>
                  <a:pt x="6722595" y="226674"/>
                </a:lnTo>
                <a:lnTo>
                  <a:pt x="6773536" y="235765"/>
                </a:lnTo>
                <a:lnTo>
                  <a:pt x="6789561" y="246023"/>
                </a:lnTo>
                <a:lnTo>
                  <a:pt x="6981517" y="253293"/>
                </a:lnTo>
                <a:lnTo>
                  <a:pt x="6986824" y="252001"/>
                </a:lnTo>
                <a:cubicBezTo>
                  <a:pt x="6989470" y="250084"/>
                  <a:pt x="6990985" y="246869"/>
                  <a:pt x="6990588" y="241626"/>
                </a:cubicBezTo>
                <a:cubicBezTo>
                  <a:pt x="6996528" y="242374"/>
                  <a:pt x="7002348" y="243980"/>
                  <a:pt x="7008208" y="245802"/>
                </a:cubicBezTo>
                <a:lnTo>
                  <a:pt x="7011277" y="246742"/>
                </a:lnTo>
                <a:lnTo>
                  <a:pt x="7022893" y="245722"/>
                </a:lnTo>
                <a:lnTo>
                  <a:pt x="7027000" y="251414"/>
                </a:lnTo>
                <a:lnTo>
                  <a:pt x="7066230" y="250612"/>
                </a:lnTo>
                <a:cubicBezTo>
                  <a:pt x="7083618" y="236219"/>
                  <a:pt x="7114939" y="244302"/>
                  <a:pt x="7141458" y="238654"/>
                </a:cubicBezTo>
                <a:lnTo>
                  <a:pt x="7153218" y="233040"/>
                </a:lnTo>
                <a:lnTo>
                  <a:pt x="7229682" y="226260"/>
                </a:lnTo>
                <a:lnTo>
                  <a:pt x="7282126" y="217743"/>
                </a:lnTo>
                <a:lnTo>
                  <a:pt x="7293487" y="212281"/>
                </a:lnTo>
                <a:lnTo>
                  <a:pt x="7306220" y="217795"/>
                </a:lnTo>
                <a:cubicBezTo>
                  <a:pt x="7307744" y="219336"/>
                  <a:pt x="7308968" y="221046"/>
                  <a:pt x="7309853" y="222869"/>
                </a:cubicBezTo>
                <a:lnTo>
                  <a:pt x="7344558" y="216041"/>
                </a:lnTo>
                <a:lnTo>
                  <a:pt x="7344558" y="6250183"/>
                </a:lnTo>
                <a:lnTo>
                  <a:pt x="6299708" y="6250183"/>
                </a:lnTo>
                <a:lnTo>
                  <a:pt x="2946685" y="6119754"/>
                </a:lnTo>
                <a:lnTo>
                  <a:pt x="2890409" y="6126736"/>
                </a:lnTo>
                <a:cubicBezTo>
                  <a:pt x="2889464" y="6126757"/>
                  <a:pt x="2866647" y="6125338"/>
                  <a:pt x="2865459" y="6125958"/>
                </a:cubicBezTo>
                <a:lnTo>
                  <a:pt x="2849650" y="6124598"/>
                </a:lnTo>
                <a:lnTo>
                  <a:pt x="2844642" y="6115722"/>
                </a:lnTo>
                <a:cubicBezTo>
                  <a:pt x="2832228" y="6111709"/>
                  <a:pt x="2794354" y="6111126"/>
                  <a:pt x="2772543" y="6109760"/>
                </a:cubicBezTo>
                <a:lnTo>
                  <a:pt x="2706438" y="6111061"/>
                </a:lnTo>
                <a:lnTo>
                  <a:pt x="2696814" y="6106893"/>
                </a:lnTo>
                <a:lnTo>
                  <a:pt x="2629247" y="6107127"/>
                </a:lnTo>
                <a:lnTo>
                  <a:pt x="2609381" y="6103582"/>
                </a:lnTo>
                <a:lnTo>
                  <a:pt x="2338391" y="6093320"/>
                </a:lnTo>
                <a:lnTo>
                  <a:pt x="2330294" y="6095512"/>
                </a:lnTo>
                <a:lnTo>
                  <a:pt x="2288518" y="6102090"/>
                </a:lnTo>
                <a:lnTo>
                  <a:pt x="2228015" y="6107455"/>
                </a:lnTo>
                <a:lnTo>
                  <a:pt x="2186520" y="6114195"/>
                </a:lnTo>
                <a:cubicBezTo>
                  <a:pt x="2175947" y="6114641"/>
                  <a:pt x="2173747" y="6109730"/>
                  <a:pt x="2164581" y="6110137"/>
                </a:cubicBezTo>
                <a:lnTo>
                  <a:pt x="2131523" y="6116642"/>
                </a:lnTo>
                <a:lnTo>
                  <a:pt x="2100339" y="6114580"/>
                </a:lnTo>
                <a:lnTo>
                  <a:pt x="2060032" y="6107388"/>
                </a:lnTo>
                <a:cubicBezTo>
                  <a:pt x="2046810" y="6102506"/>
                  <a:pt x="2035495" y="6084148"/>
                  <a:pt x="2018526" y="6092674"/>
                </a:cubicBezTo>
                <a:lnTo>
                  <a:pt x="1977869" y="6079666"/>
                </a:lnTo>
                <a:lnTo>
                  <a:pt x="1904165" y="6076875"/>
                </a:lnTo>
                <a:lnTo>
                  <a:pt x="1348899" y="6055847"/>
                </a:lnTo>
                <a:cubicBezTo>
                  <a:pt x="1334850" y="6058902"/>
                  <a:pt x="1329510" y="6065400"/>
                  <a:pt x="1306752" y="6065012"/>
                </a:cubicBezTo>
                <a:lnTo>
                  <a:pt x="1266722" y="6052736"/>
                </a:lnTo>
                <a:lnTo>
                  <a:pt x="25653" y="6005737"/>
                </a:lnTo>
                <a:cubicBezTo>
                  <a:pt x="10621" y="6005112"/>
                  <a:pt x="-808" y="5987609"/>
                  <a:pt x="45" y="5966529"/>
                </a:cubicBezTo>
                <a:lnTo>
                  <a:pt x="264242" y="37262"/>
                </a:lnTo>
                <a:cubicBezTo>
                  <a:pt x="265220" y="16144"/>
                  <a:pt x="278186" y="-499"/>
                  <a:pt x="293255" y="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B4C04F8-04BF-85E0-8BA7-CDE55205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59" y="362932"/>
            <a:ext cx="5412041" cy="1725632"/>
          </a:xfrm>
        </p:spPr>
        <p:txBody>
          <a:bodyPr anchor="ctr">
            <a:normAutofit/>
          </a:bodyPr>
          <a:lstStyle/>
          <a:p>
            <a:br>
              <a:rPr lang="pl-PL" dirty="0"/>
            </a:br>
            <a:r>
              <a:rPr lang="pl-PL" b="0" i="0" dirty="0">
                <a:effectLst/>
                <a:latin typeface="arial" panose="020B0604020202020204" pitchFamily="34" charset="0"/>
              </a:rPr>
              <a:t>HYDRATE!</a:t>
            </a:r>
            <a:endParaRPr lang="pl-P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C765146-220C-3106-A7C2-6FD3CD27FC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9636" y="1925226"/>
            <a:ext cx="4443212" cy="35077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An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adult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should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drink 1.5 to 2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liters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of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fluids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during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the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day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, and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up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to 3.5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liters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in hot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weather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. On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trips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or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the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beach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it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is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mandatory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take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mineral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water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with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you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avoid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dehydration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9169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F2EB764E-4EF9-4AB3-9ACB-6FFF21C3E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195185" y="461639"/>
            <a:ext cx="4481220" cy="5592370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7CF32C-96FE-F687-618C-39FBB5572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1" y="705366"/>
            <a:ext cx="6001454" cy="17256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700" b="0" i="0" u="none" strike="noStrike" cap="none" normalizeH="0" baseline="0">
                <a:ln>
                  <a:noFill/>
                </a:ln>
                <a:effectLst/>
                <a:latin typeface="inherit"/>
              </a:rPr>
              <a:t>LEARN THE BASICS OF SAVING A LIFE OR REMEMBER THEM</a:t>
            </a:r>
            <a:r>
              <a:rPr kumimoji="0" lang="pl-PL" altLang="pl-PL" sz="3700" b="0" i="0" u="none" strike="noStrike" cap="none" normalizeH="0" baseline="0">
                <a:ln>
                  <a:noFill/>
                </a:ln>
                <a:effectLst/>
              </a:rPr>
              <a:t> </a:t>
            </a:r>
            <a:endParaRPr kumimoji="0" lang="pl-PL" altLang="pl-PL" sz="3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38AA74-5C51-D0C8-4005-12790C0668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4814" y="2092635"/>
            <a:ext cx="6358125" cy="3514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lang="en-US" sz="2400" dirty="0"/>
            </a:br>
            <a:r>
              <a:rPr lang="en-US" sz="2400" b="0" i="0" dirty="0">
                <a:solidFill>
                  <a:srgbClr val="E8EAED"/>
                </a:solidFill>
                <a:effectLst/>
              </a:rPr>
              <a:t>A quick and correct response can save someone's life. It is worth knowing how and when to put the body in a safe position, what to do in case of fainting, bleeding, etc.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148" name="Picture 4" descr="Resuscytacja (RKO) - charakterystyka, ogólne zasady, przebieg, przebieg u  dzieci | WP abcZdrowie">
            <a:extLst>
              <a:ext uri="{FF2B5EF4-FFF2-40B4-BE49-F238E27FC236}">
                <a16:creationId xmlns:a16="http://schemas.microsoft.com/office/drawing/2014/main" id="{94C447F1-88C1-D74D-960C-F85BE2054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3" r="28143" b="1"/>
          <a:stretch/>
        </p:blipFill>
        <p:spPr bwMode="auto">
          <a:xfrm rot="221627">
            <a:off x="7433578" y="670034"/>
            <a:ext cx="4252179" cy="5421389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Freeform: Shape 6156">
            <a:extLst>
              <a:ext uri="{FF2B5EF4-FFF2-40B4-BE49-F238E27FC236}">
                <a16:creationId xmlns:a16="http://schemas.microsoft.com/office/drawing/2014/main" id="{D3D27CB3-A194-4D33-8FF6-0B71CA5A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5860752"/>
            <a:ext cx="7955435" cy="1000958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83605 w 9517857"/>
              <a:gd name="connsiteY38" fmla="*/ 195207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4284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96957 w 9536165"/>
              <a:gd name="connsiteY43" fmla="*/ 18549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36165" h="918773">
                <a:moveTo>
                  <a:pt x="9507224" y="0"/>
                </a:moveTo>
                <a:cubicBezTo>
                  <a:pt x="9507224" y="4"/>
                  <a:pt x="9536165" y="8"/>
                  <a:pt x="9536165" y="12"/>
                </a:cubicBezTo>
                <a:lnTo>
                  <a:pt x="9536165" y="918356"/>
                </a:lnTo>
                <a:lnTo>
                  <a:pt x="32912" y="918356"/>
                </a:lnTo>
                <a:lnTo>
                  <a:pt x="31149" y="917763"/>
                </a:lnTo>
                <a:cubicBezTo>
                  <a:pt x="22840" y="914864"/>
                  <a:pt x="-26000" y="924677"/>
                  <a:pt x="18401" y="912471"/>
                </a:cubicBezTo>
                <a:cubicBezTo>
                  <a:pt x="62802" y="900265"/>
                  <a:pt x="187716" y="897149"/>
                  <a:pt x="297557" y="844528"/>
                </a:cubicBezTo>
                <a:cubicBezTo>
                  <a:pt x="326535" y="843386"/>
                  <a:pt x="481670" y="797521"/>
                  <a:pt x="606132" y="798195"/>
                </a:cubicBezTo>
                <a:cubicBezTo>
                  <a:pt x="690128" y="782014"/>
                  <a:pt x="727557" y="774541"/>
                  <a:pt x="771244" y="761173"/>
                </a:cubicBezTo>
                <a:cubicBezTo>
                  <a:pt x="771451" y="760438"/>
                  <a:pt x="873832" y="731802"/>
                  <a:pt x="874040" y="731068"/>
                </a:cubicBezTo>
                <a:lnTo>
                  <a:pt x="919710" y="729045"/>
                </a:lnTo>
                <a:lnTo>
                  <a:pt x="949254" y="734046"/>
                </a:lnTo>
                <a:lnTo>
                  <a:pt x="1004558" y="713530"/>
                </a:lnTo>
                <a:lnTo>
                  <a:pt x="1032060" y="713361"/>
                </a:lnTo>
                <a:lnTo>
                  <a:pt x="1161062" y="725374"/>
                </a:lnTo>
                <a:cubicBezTo>
                  <a:pt x="1180242" y="741488"/>
                  <a:pt x="1211306" y="730741"/>
                  <a:pt x="1236428" y="713280"/>
                </a:cubicBezTo>
                <a:cubicBezTo>
                  <a:pt x="1306445" y="728145"/>
                  <a:pt x="1459574" y="705318"/>
                  <a:pt x="1598996" y="693697"/>
                </a:cubicBezTo>
                <a:cubicBezTo>
                  <a:pt x="1738418" y="682076"/>
                  <a:pt x="1971637" y="673234"/>
                  <a:pt x="2072960" y="643555"/>
                </a:cubicBezTo>
                <a:cubicBezTo>
                  <a:pt x="2216227" y="626916"/>
                  <a:pt x="2260521" y="602231"/>
                  <a:pt x="2458600" y="593862"/>
                </a:cubicBezTo>
                <a:cubicBezTo>
                  <a:pt x="2516362" y="570795"/>
                  <a:pt x="2506122" y="582373"/>
                  <a:pt x="2566137" y="566150"/>
                </a:cubicBezTo>
                <a:cubicBezTo>
                  <a:pt x="2608371" y="560511"/>
                  <a:pt x="2682093" y="562604"/>
                  <a:pt x="2712006" y="560029"/>
                </a:cubicBezTo>
                <a:lnTo>
                  <a:pt x="2745614" y="550698"/>
                </a:lnTo>
                <a:cubicBezTo>
                  <a:pt x="2867000" y="554400"/>
                  <a:pt x="2976500" y="511095"/>
                  <a:pt x="3091943" y="491294"/>
                </a:cubicBezTo>
                <a:cubicBezTo>
                  <a:pt x="3125180" y="496624"/>
                  <a:pt x="3224093" y="487718"/>
                  <a:pt x="3240379" y="470559"/>
                </a:cubicBezTo>
                <a:cubicBezTo>
                  <a:pt x="3286379" y="460774"/>
                  <a:pt x="3325020" y="445937"/>
                  <a:pt x="3367940" y="432583"/>
                </a:cubicBezTo>
                <a:cubicBezTo>
                  <a:pt x="3414154" y="408723"/>
                  <a:pt x="3427186" y="437201"/>
                  <a:pt x="3493658" y="403530"/>
                </a:cubicBezTo>
                <a:cubicBezTo>
                  <a:pt x="3543093" y="408416"/>
                  <a:pt x="3576653" y="395584"/>
                  <a:pt x="3669736" y="382756"/>
                </a:cubicBezTo>
                <a:cubicBezTo>
                  <a:pt x="3730493" y="377791"/>
                  <a:pt x="3802648" y="369253"/>
                  <a:pt x="3849710" y="368504"/>
                </a:cubicBezTo>
                <a:cubicBezTo>
                  <a:pt x="3880340" y="366277"/>
                  <a:pt x="3912732" y="355381"/>
                  <a:pt x="3952111" y="357315"/>
                </a:cubicBezTo>
                <a:cubicBezTo>
                  <a:pt x="4088821" y="389944"/>
                  <a:pt x="4182475" y="339623"/>
                  <a:pt x="4285048" y="337887"/>
                </a:cubicBezTo>
                <a:cubicBezTo>
                  <a:pt x="4381525" y="331659"/>
                  <a:pt x="4437035" y="331705"/>
                  <a:pt x="4530972" y="319948"/>
                </a:cubicBezTo>
                <a:cubicBezTo>
                  <a:pt x="4588319" y="315138"/>
                  <a:pt x="4580320" y="325856"/>
                  <a:pt x="4638975" y="301389"/>
                </a:cubicBezTo>
                <a:cubicBezTo>
                  <a:pt x="4684076" y="289475"/>
                  <a:pt x="4744435" y="300857"/>
                  <a:pt x="4793093" y="292981"/>
                </a:cubicBezTo>
                <a:cubicBezTo>
                  <a:pt x="4831113" y="288122"/>
                  <a:pt x="4863128" y="293978"/>
                  <a:pt x="4943653" y="280320"/>
                </a:cubicBezTo>
                <a:cubicBezTo>
                  <a:pt x="5021940" y="284019"/>
                  <a:pt x="5196357" y="283488"/>
                  <a:pt x="5271304" y="270655"/>
                </a:cubicBezTo>
                <a:cubicBezTo>
                  <a:pt x="5307148" y="241872"/>
                  <a:pt x="5305313" y="287921"/>
                  <a:pt x="5376364" y="247248"/>
                </a:cubicBezTo>
                <a:cubicBezTo>
                  <a:pt x="5380060" y="250257"/>
                  <a:pt x="5421620" y="238215"/>
                  <a:pt x="5444804" y="235142"/>
                </a:cubicBezTo>
                <a:cubicBezTo>
                  <a:pt x="5467987" y="232069"/>
                  <a:pt x="5491857" y="245611"/>
                  <a:pt x="5515469" y="228808"/>
                </a:cubicBezTo>
                <a:cubicBezTo>
                  <a:pt x="5627276" y="179307"/>
                  <a:pt x="5699081" y="212994"/>
                  <a:pt x="5801913" y="195207"/>
                </a:cubicBezTo>
                <a:cubicBezTo>
                  <a:pt x="5918997" y="180300"/>
                  <a:pt x="5926656" y="206172"/>
                  <a:pt x="6034423" y="175931"/>
                </a:cubicBezTo>
                <a:cubicBezTo>
                  <a:pt x="6095774" y="176547"/>
                  <a:pt x="6171079" y="169589"/>
                  <a:pt x="6216704" y="175339"/>
                </a:cubicBezTo>
                <a:cubicBezTo>
                  <a:pt x="6244561" y="191539"/>
                  <a:pt x="6282014" y="156680"/>
                  <a:pt x="6299687" y="181626"/>
                </a:cubicBezTo>
                <a:cubicBezTo>
                  <a:pt x="6342081" y="183727"/>
                  <a:pt x="6402628" y="177479"/>
                  <a:pt x="6452173" y="178123"/>
                </a:cubicBezTo>
                <a:cubicBezTo>
                  <a:pt x="6501718" y="178767"/>
                  <a:pt x="6545695" y="175313"/>
                  <a:pt x="6596957" y="185491"/>
                </a:cubicBezTo>
                <a:cubicBezTo>
                  <a:pt x="6660799" y="187509"/>
                  <a:pt x="6652066" y="182074"/>
                  <a:pt x="6754535" y="194165"/>
                </a:cubicBezTo>
                <a:cubicBezTo>
                  <a:pt x="6832271" y="185233"/>
                  <a:pt x="6897964" y="204864"/>
                  <a:pt x="6987039" y="207857"/>
                </a:cubicBezTo>
                <a:cubicBezTo>
                  <a:pt x="7050245" y="211886"/>
                  <a:pt x="7018618" y="220217"/>
                  <a:pt x="7083529" y="227531"/>
                </a:cubicBezTo>
                <a:cubicBezTo>
                  <a:pt x="7148440" y="234845"/>
                  <a:pt x="7301505" y="241480"/>
                  <a:pt x="7376503" y="251740"/>
                </a:cubicBezTo>
                <a:cubicBezTo>
                  <a:pt x="7501171" y="251440"/>
                  <a:pt x="7501549" y="278242"/>
                  <a:pt x="7617593" y="266021"/>
                </a:cubicBezTo>
                <a:cubicBezTo>
                  <a:pt x="7629924" y="262940"/>
                  <a:pt x="7620633" y="281791"/>
                  <a:pt x="7662719" y="258986"/>
                </a:cubicBezTo>
                <a:cubicBezTo>
                  <a:pt x="7726778" y="261472"/>
                  <a:pt x="7900282" y="219724"/>
                  <a:pt x="7984113" y="210829"/>
                </a:cubicBezTo>
                <a:cubicBezTo>
                  <a:pt x="8057748" y="234162"/>
                  <a:pt x="8081959" y="191475"/>
                  <a:pt x="8165709" y="205617"/>
                </a:cubicBezTo>
                <a:cubicBezTo>
                  <a:pt x="8184761" y="196610"/>
                  <a:pt x="8243356" y="207099"/>
                  <a:pt x="8274341" y="193713"/>
                </a:cubicBezTo>
                <a:cubicBezTo>
                  <a:pt x="8352265" y="187485"/>
                  <a:pt x="8428830" y="174161"/>
                  <a:pt x="8633256" y="168247"/>
                </a:cubicBezTo>
                <a:cubicBezTo>
                  <a:pt x="8661465" y="173528"/>
                  <a:pt x="8670526" y="162682"/>
                  <a:pt x="8721553" y="157425"/>
                </a:cubicBezTo>
                <a:cubicBezTo>
                  <a:pt x="8742771" y="167267"/>
                  <a:pt x="8756317" y="165943"/>
                  <a:pt x="8797135" y="149368"/>
                </a:cubicBezTo>
                <a:cubicBezTo>
                  <a:pt x="8824617" y="142425"/>
                  <a:pt x="8834964" y="152728"/>
                  <a:pt x="8873556" y="143149"/>
                </a:cubicBezTo>
                <a:cubicBezTo>
                  <a:pt x="8912148" y="133570"/>
                  <a:pt x="9008335" y="124198"/>
                  <a:pt x="9028688" y="91891"/>
                </a:cubicBezTo>
                <a:cubicBezTo>
                  <a:pt x="9045411" y="89553"/>
                  <a:pt x="9110574" y="72386"/>
                  <a:pt x="9129164" y="70997"/>
                </a:cubicBezTo>
                <a:cubicBezTo>
                  <a:pt x="9172286" y="71359"/>
                  <a:pt x="9228117" y="53285"/>
                  <a:pt x="9287125" y="53082"/>
                </a:cubicBezTo>
                <a:cubicBezTo>
                  <a:pt x="9297444" y="58888"/>
                  <a:pt x="9311044" y="36520"/>
                  <a:pt x="9334975" y="45047"/>
                </a:cubicBezTo>
                <a:cubicBezTo>
                  <a:pt x="9370494" y="45862"/>
                  <a:pt x="9408316" y="39799"/>
                  <a:pt x="9446517" y="29923"/>
                </a:cubicBezTo>
                <a:lnTo>
                  <a:pt x="9507224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19D0E688-E23E-43B0-9C68-AE7A86343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8316">
            <a:off x="7444320" y="638361"/>
            <a:ext cx="3886968" cy="4530885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16A81337-D121-4D4C-AF57-21F875DFB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794616" y="1362728"/>
            <a:ext cx="3823422" cy="4731259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24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F2EB764E-4EF9-4AB3-9ACB-6FFF21C3E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195185" y="461639"/>
            <a:ext cx="4481220" cy="5592370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FFA9CF-FE94-C623-B809-D00D1B4AC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1" y="705366"/>
            <a:ext cx="6001454" cy="17256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TAKE A FIRST AID KIT ON A TRIP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pl-PL" altLang="pl-PL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B79182-A195-7D48-71DB-FEB518A7BC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17904" y="2346165"/>
            <a:ext cx="5432880" cy="3514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Be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sure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stock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up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on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supplies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and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first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aid</a:t>
            </a:r>
            <a:r>
              <a:rPr kumimoji="0" lang="pl-PL" altLang="pl-PL" sz="2000" b="0" i="0" u="none" strike="noStrike" cap="none" normalizeH="0" baseline="0">
                <a:ln>
                  <a:noFill/>
                </a:ln>
                <a:effectLst/>
              </a:rPr>
              <a:t> kit.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They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will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come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in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handy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in the event of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an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emergency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illness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or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injury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that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may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occur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while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travelling.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If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you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are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taking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medications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on a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regular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basis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, do not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forget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take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them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 with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</a:rPr>
              <a:t>you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</p:txBody>
      </p:sp>
      <p:pic>
        <p:nvPicPr>
          <p:cNvPr id="7172" name="Picture 4" descr="Apteczka LifeSystems Camping First Aid Kit - sklep Militaria.pl">
            <a:extLst>
              <a:ext uri="{FF2B5EF4-FFF2-40B4-BE49-F238E27FC236}">
                <a16:creationId xmlns:a16="http://schemas.microsoft.com/office/drawing/2014/main" id="{71A3C721-FD23-DD8C-039C-46EEC6C2B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4" r="18120" b="1"/>
          <a:stretch/>
        </p:blipFill>
        <p:spPr bwMode="auto">
          <a:xfrm rot="221627">
            <a:off x="7433578" y="670034"/>
            <a:ext cx="4252179" cy="5421389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D3D27CB3-A194-4D33-8FF6-0B71CA5A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5860752"/>
            <a:ext cx="7955435" cy="1000958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83605 w 9517857"/>
              <a:gd name="connsiteY38" fmla="*/ 195207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4284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96957 w 9536165"/>
              <a:gd name="connsiteY43" fmla="*/ 18549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36165" h="918773">
                <a:moveTo>
                  <a:pt x="9507224" y="0"/>
                </a:moveTo>
                <a:cubicBezTo>
                  <a:pt x="9507224" y="4"/>
                  <a:pt x="9536165" y="8"/>
                  <a:pt x="9536165" y="12"/>
                </a:cubicBezTo>
                <a:lnTo>
                  <a:pt x="9536165" y="918356"/>
                </a:lnTo>
                <a:lnTo>
                  <a:pt x="32912" y="918356"/>
                </a:lnTo>
                <a:lnTo>
                  <a:pt x="31149" y="917763"/>
                </a:lnTo>
                <a:cubicBezTo>
                  <a:pt x="22840" y="914864"/>
                  <a:pt x="-26000" y="924677"/>
                  <a:pt x="18401" y="912471"/>
                </a:cubicBezTo>
                <a:cubicBezTo>
                  <a:pt x="62802" y="900265"/>
                  <a:pt x="187716" y="897149"/>
                  <a:pt x="297557" y="844528"/>
                </a:cubicBezTo>
                <a:cubicBezTo>
                  <a:pt x="326535" y="843386"/>
                  <a:pt x="481670" y="797521"/>
                  <a:pt x="606132" y="798195"/>
                </a:cubicBezTo>
                <a:cubicBezTo>
                  <a:pt x="690128" y="782014"/>
                  <a:pt x="727557" y="774541"/>
                  <a:pt x="771244" y="761173"/>
                </a:cubicBezTo>
                <a:cubicBezTo>
                  <a:pt x="771451" y="760438"/>
                  <a:pt x="873832" y="731802"/>
                  <a:pt x="874040" y="731068"/>
                </a:cubicBezTo>
                <a:lnTo>
                  <a:pt x="919710" y="729045"/>
                </a:lnTo>
                <a:lnTo>
                  <a:pt x="949254" y="734046"/>
                </a:lnTo>
                <a:lnTo>
                  <a:pt x="1004558" y="713530"/>
                </a:lnTo>
                <a:lnTo>
                  <a:pt x="1032060" y="713361"/>
                </a:lnTo>
                <a:lnTo>
                  <a:pt x="1161062" y="725374"/>
                </a:lnTo>
                <a:cubicBezTo>
                  <a:pt x="1180242" y="741488"/>
                  <a:pt x="1211306" y="730741"/>
                  <a:pt x="1236428" y="713280"/>
                </a:cubicBezTo>
                <a:cubicBezTo>
                  <a:pt x="1306445" y="728145"/>
                  <a:pt x="1459574" y="705318"/>
                  <a:pt x="1598996" y="693697"/>
                </a:cubicBezTo>
                <a:cubicBezTo>
                  <a:pt x="1738418" y="682076"/>
                  <a:pt x="1971637" y="673234"/>
                  <a:pt x="2072960" y="643555"/>
                </a:cubicBezTo>
                <a:cubicBezTo>
                  <a:pt x="2216227" y="626916"/>
                  <a:pt x="2260521" y="602231"/>
                  <a:pt x="2458600" y="593862"/>
                </a:cubicBezTo>
                <a:cubicBezTo>
                  <a:pt x="2516362" y="570795"/>
                  <a:pt x="2506122" y="582373"/>
                  <a:pt x="2566137" y="566150"/>
                </a:cubicBezTo>
                <a:cubicBezTo>
                  <a:pt x="2608371" y="560511"/>
                  <a:pt x="2682093" y="562604"/>
                  <a:pt x="2712006" y="560029"/>
                </a:cubicBezTo>
                <a:lnTo>
                  <a:pt x="2745614" y="550698"/>
                </a:lnTo>
                <a:cubicBezTo>
                  <a:pt x="2867000" y="554400"/>
                  <a:pt x="2976500" y="511095"/>
                  <a:pt x="3091943" y="491294"/>
                </a:cubicBezTo>
                <a:cubicBezTo>
                  <a:pt x="3125180" y="496624"/>
                  <a:pt x="3224093" y="487718"/>
                  <a:pt x="3240379" y="470559"/>
                </a:cubicBezTo>
                <a:cubicBezTo>
                  <a:pt x="3286379" y="460774"/>
                  <a:pt x="3325020" y="445937"/>
                  <a:pt x="3367940" y="432583"/>
                </a:cubicBezTo>
                <a:cubicBezTo>
                  <a:pt x="3414154" y="408723"/>
                  <a:pt x="3427186" y="437201"/>
                  <a:pt x="3493658" y="403530"/>
                </a:cubicBezTo>
                <a:cubicBezTo>
                  <a:pt x="3543093" y="408416"/>
                  <a:pt x="3576653" y="395584"/>
                  <a:pt x="3669736" y="382756"/>
                </a:cubicBezTo>
                <a:cubicBezTo>
                  <a:pt x="3730493" y="377791"/>
                  <a:pt x="3802648" y="369253"/>
                  <a:pt x="3849710" y="368504"/>
                </a:cubicBezTo>
                <a:cubicBezTo>
                  <a:pt x="3880340" y="366277"/>
                  <a:pt x="3912732" y="355381"/>
                  <a:pt x="3952111" y="357315"/>
                </a:cubicBezTo>
                <a:cubicBezTo>
                  <a:pt x="4088821" y="389944"/>
                  <a:pt x="4182475" y="339623"/>
                  <a:pt x="4285048" y="337887"/>
                </a:cubicBezTo>
                <a:cubicBezTo>
                  <a:pt x="4381525" y="331659"/>
                  <a:pt x="4437035" y="331705"/>
                  <a:pt x="4530972" y="319948"/>
                </a:cubicBezTo>
                <a:cubicBezTo>
                  <a:pt x="4588319" y="315138"/>
                  <a:pt x="4580320" y="325856"/>
                  <a:pt x="4638975" y="301389"/>
                </a:cubicBezTo>
                <a:cubicBezTo>
                  <a:pt x="4684076" y="289475"/>
                  <a:pt x="4744435" y="300857"/>
                  <a:pt x="4793093" y="292981"/>
                </a:cubicBezTo>
                <a:cubicBezTo>
                  <a:pt x="4831113" y="288122"/>
                  <a:pt x="4863128" y="293978"/>
                  <a:pt x="4943653" y="280320"/>
                </a:cubicBezTo>
                <a:cubicBezTo>
                  <a:pt x="5021940" y="284019"/>
                  <a:pt x="5196357" y="283488"/>
                  <a:pt x="5271304" y="270655"/>
                </a:cubicBezTo>
                <a:cubicBezTo>
                  <a:pt x="5307148" y="241872"/>
                  <a:pt x="5305313" y="287921"/>
                  <a:pt x="5376364" y="247248"/>
                </a:cubicBezTo>
                <a:cubicBezTo>
                  <a:pt x="5380060" y="250257"/>
                  <a:pt x="5421620" y="238215"/>
                  <a:pt x="5444804" y="235142"/>
                </a:cubicBezTo>
                <a:cubicBezTo>
                  <a:pt x="5467987" y="232069"/>
                  <a:pt x="5491857" y="245611"/>
                  <a:pt x="5515469" y="228808"/>
                </a:cubicBezTo>
                <a:cubicBezTo>
                  <a:pt x="5627276" y="179307"/>
                  <a:pt x="5699081" y="212994"/>
                  <a:pt x="5801913" y="195207"/>
                </a:cubicBezTo>
                <a:cubicBezTo>
                  <a:pt x="5918997" y="180300"/>
                  <a:pt x="5926656" y="206172"/>
                  <a:pt x="6034423" y="175931"/>
                </a:cubicBezTo>
                <a:cubicBezTo>
                  <a:pt x="6095774" y="176547"/>
                  <a:pt x="6171079" y="169589"/>
                  <a:pt x="6216704" y="175339"/>
                </a:cubicBezTo>
                <a:cubicBezTo>
                  <a:pt x="6244561" y="191539"/>
                  <a:pt x="6282014" y="156680"/>
                  <a:pt x="6299687" y="181626"/>
                </a:cubicBezTo>
                <a:cubicBezTo>
                  <a:pt x="6342081" y="183727"/>
                  <a:pt x="6402628" y="177479"/>
                  <a:pt x="6452173" y="178123"/>
                </a:cubicBezTo>
                <a:cubicBezTo>
                  <a:pt x="6501718" y="178767"/>
                  <a:pt x="6545695" y="175313"/>
                  <a:pt x="6596957" y="185491"/>
                </a:cubicBezTo>
                <a:cubicBezTo>
                  <a:pt x="6660799" y="187509"/>
                  <a:pt x="6652066" y="182074"/>
                  <a:pt x="6754535" y="194165"/>
                </a:cubicBezTo>
                <a:cubicBezTo>
                  <a:pt x="6832271" y="185233"/>
                  <a:pt x="6897964" y="204864"/>
                  <a:pt x="6987039" y="207857"/>
                </a:cubicBezTo>
                <a:cubicBezTo>
                  <a:pt x="7050245" y="211886"/>
                  <a:pt x="7018618" y="220217"/>
                  <a:pt x="7083529" y="227531"/>
                </a:cubicBezTo>
                <a:cubicBezTo>
                  <a:pt x="7148440" y="234845"/>
                  <a:pt x="7301505" y="241480"/>
                  <a:pt x="7376503" y="251740"/>
                </a:cubicBezTo>
                <a:cubicBezTo>
                  <a:pt x="7501171" y="251440"/>
                  <a:pt x="7501549" y="278242"/>
                  <a:pt x="7617593" y="266021"/>
                </a:cubicBezTo>
                <a:cubicBezTo>
                  <a:pt x="7629924" y="262940"/>
                  <a:pt x="7620633" y="281791"/>
                  <a:pt x="7662719" y="258986"/>
                </a:cubicBezTo>
                <a:cubicBezTo>
                  <a:pt x="7726778" y="261472"/>
                  <a:pt x="7900282" y="219724"/>
                  <a:pt x="7984113" y="210829"/>
                </a:cubicBezTo>
                <a:cubicBezTo>
                  <a:pt x="8057748" y="234162"/>
                  <a:pt x="8081959" y="191475"/>
                  <a:pt x="8165709" y="205617"/>
                </a:cubicBezTo>
                <a:cubicBezTo>
                  <a:pt x="8184761" y="196610"/>
                  <a:pt x="8243356" y="207099"/>
                  <a:pt x="8274341" y="193713"/>
                </a:cubicBezTo>
                <a:cubicBezTo>
                  <a:pt x="8352265" y="187485"/>
                  <a:pt x="8428830" y="174161"/>
                  <a:pt x="8633256" y="168247"/>
                </a:cubicBezTo>
                <a:cubicBezTo>
                  <a:pt x="8661465" y="173528"/>
                  <a:pt x="8670526" y="162682"/>
                  <a:pt x="8721553" y="157425"/>
                </a:cubicBezTo>
                <a:cubicBezTo>
                  <a:pt x="8742771" y="167267"/>
                  <a:pt x="8756317" y="165943"/>
                  <a:pt x="8797135" y="149368"/>
                </a:cubicBezTo>
                <a:cubicBezTo>
                  <a:pt x="8824617" y="142425"/>
                  <a:pt x="8834964" y="152728"/>
                  <a:pt x="8873556" y="143149"/>
                </a:cubicBezTo>
                <a:cubicBezTo>
                  <a:pt x="8912148" y="133570"/>
                  <a:pt x="9008335" y="124198"/>
                  <a:pt x="9028688" y="91891"/>
                </a:cubicBezTo>
                <a:cubicBezTo>
                  <a:pt x="9045411" y="89553"/>
                  <a:pt x="9110574" y="72386"/>
                  <a:pt x="9129164" y="70997"/>
                </a:cubicBezTo>
                <a:cubicBezTo>
                  <a:pt x="9172286" y="71359"/>
                  <a:pt x="9228117" y="53285"/>
                  <a:pt x="9287125" y="53082"/>
                </a:cubicBezTo>
                <a:cubicBezTo>
                  <a:pt x="9297444" y="58888"/>
                  <a:pt x="9311044" y="36520"/>
                  <a:pt x="9334975" y="45047"/>
                </a:cubicBezTo>
                <a:cubicBezTo>
                  <a:pt x="9370494" y="45862"/>
                  <a:pt x="9408316" y="39799"/>
                  <a:pt x="9446517" y="29923"/>
                </a:cubicBezTo>
                <a:lnTo>
                  <a:pt x="9507224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19D0E688-E23E-43B0-9C68-AE7A86343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8316">
            <a:off x="7444320" y="638361"/>
            <a:ext cx="3886968" cy="4530885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16A81337-D121-4D4C-AF57-21F875DFB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794616" y="1362728"/>
            <a:ext cx="3823422" cy="4731259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Rectangle 8203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6" name="Freeform: Shape 8205">
            <a:extLst>
              <a:ext uri="{FF2B5EF4-FFF2-40B4-BE49-F238E27FC236}">
                <a16:creationId xmlns:a16="http://schemas.microsoft.com/office/drawing/2014/main" id="{F2EB764E-4EF9-4AB3-9ACB-6FFF21C3E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195185" y="461639"/>
            <a:ext cx="4481220" cy="5592370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8140CB-D9D6-8B70-3030-35165664D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1" y="705366"/>
            <a:ext cx="6001454" cy="17256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PAY ATTENTION TO WHAT YOU EAT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pl-PL" altLang="pl-PL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B49808E-003D-808D-AB0A-4A51C3BF6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3705" y="2388582"/>
            <a:ext cx="6104117" cy="3514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9522" rIns="0" bIns="-9522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In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summer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food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spoils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easily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–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due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higher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temperatures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poor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storage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or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eating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in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random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places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.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Eating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spoiled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food most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often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leads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poisoning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.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Therefore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store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food products in the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right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conditions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and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low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temperature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wash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fruits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and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vegetables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before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eating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,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observe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the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expiry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dates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of products. </a:t>
            </a:r>
          </a:p>
        </p:txBody>
      </p:sp>
      <p:pic>
        <p:nvPicPr>
          <p:cNvPr id="8199" name="Picture 7" descr="Jak przechowywać jedzenie w lodówce, żeby się nie psuło? [porady] -  Beszamel.pl">
            <a:extLst>
              <a:ext uri="{FF2B5EF4-FFF2-40B4-BE49-F238E27FC236}">
                <a16:creationId xmlns:a16="http://schemas.microsoft.com/office/drawing/2014/main" id="{E09812A0-1EA4-A0AE-74A6-04C5FF302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29792" b="-2"/>
          <a:stretch/>
        </p:blipFill>
        <p:spPr bwMode="auto">
          <a:xfrm rot="221627">
            <a:off x="7433578" y="670034"/>
            <a:ext cx="4252179" cy="5421389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Freeform: Shape 8207">
            <a:extLst>
              <a:ext uri="{FF2B5EF4-FFF2-40B4-BE49-F238E27FC236}">
                <a16:creationId xmlns:a16="http://schemas.microsoft.com/office/drawing/2014/main" id="{D3D27CB3-A194-4D33-8FF6-0B71CA5A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5860752"/>
            <a:ext cx="7955435" cy="1000958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83605 w 9517857"/>
              <a:gd name="connsiteY38" fmla="*/ 195207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4284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96957 w 9536165"/>
              <a:gd name="connsiteY43" fmla="*/ 18549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36165" h="918773">
                <a:moveTo>
                  <a:pt x="9507224" y="0"/>
                </a:moveTo>
                <a:cubicBezTo>
                  <a:pt x="9507224" y="4"/>
                  <a:pt x="9536165" y="8"/>
                  <a:pt x="9536165" y="12"/>
                </a:cubicBezTo>
                <a:lnTo>
                  <a:pt x="9536165" y="918356"/>
                </a:lnTo>
                <a:lnTo>
                  <a:pt x="32912" y="918356"/>
                </a:lnTo>
                <a:lnTo>
                  <a:pt x="31149" y="917763"/>
                </a:lnTo>
                <a:cubicBezTo>
                  <a:pt x="22840" y="914864"/>
                  <a:pt x="-26000" y="924677"/>
                  <a:pt x="18401" y="912471"/>
                </a:cubicBezTo>
                <a:cubicBezTo>
                  <a:pt x="62802" y="900265"/>
                  <a:pt x="187716" y="897149"/>
                  <a:pt x="297557" y="844528"/>
                </a:cubicBezTo>
                <a:cubicBezTo>
                  <a:pt x="326535" y="843386"/>
                  <a:pt x="481670" y="797521"/>
                  <a:pt x="606132" y="798195"/>
                </a:cubicBezTo>
                <a:cubicBezTo>
                  <a:pt x="690128" y="782014"/>
                  <a:pt x="727557" y="774541"/>
                  <a:pt x="771244" y="761173"/>
                </a:cubicBezTo>
                <a:cubicBezTo>
                  <a:pt x="771451" y="760438"/>
                  <a:pt x="873832" y="731802"/>
                  <a:pt x="874040" y="731068"/>
                </a:cubicBezTo>
                <a:lnTo>
                  <a:pt x="919710" y="729045"/>
                </a:lnTo>
                <a:lnTo>
                  <a:pt x="949254" y="734046"/>
                </a:lnTo>
                <a:lnTo>
                  <a:pt x="1004558" y="713530"/>
                </a:lnTo>
                <a:lnTo>
                  <a:pt x="1032060" y="713361"/>
                </a:lnTo>
                <a:lnTo>
                  <a:pt x="1161062" y="725374"/>
                </a:lnTo>
                <a:cubicBezTo>
                  <a:pt x="1180242" y="741488"/>
                  <a:pt x="1211306" y="730741"/>
                  <a:pt x="1236428" y="713280"/>
                </a:cubicBezTo>
                <a:cubicBezTo>
                  <a:pt x="1306445" y="728145"/>
                  <a:pt x="1459574" y="705318"/>
                  <a:pt x="1598996" y="693697"/>
                </a:cubicBezTo>
                <a:cubicBezTo>
                  <a:pt x="1738418" y="682076"/>
                  <a:pt x="1971637" y="673234"/>
                  <a:pt x="2072960" y="643555"/>
                </a:cubicBezTo>
                <a:cubicBezTo>
                  <a:pt x="2216227" y="626916"/>
                  <a:pt x="2260521" y="602231"/>
                  <a:pt x="2458600" y="593862"/>
                </a:cubicBezTo>
                <a:cubicBezTo>
                  <a:pt x="2516362" y="570795"/>
                  <a:pt x="2506122" y="582373"/>
                  <a:pt x="2566137" y="566150"/>
                </a:cubicBezTo>
                <a:cubicBezTo>
                  <a:pt x="2608371" y="560511"/>
                  <a:pt x="2682093" y="562604"/>
                  <a:pt x="2712006" y="560029"/>
                </a:cubicBezTo>
                <a:lnTo>
                  <a:pt x="2745614" y="550698"/>
                </a:lnTo>
                <a:cubicBezTo>
                  <a:pt x="2867000" y="554400"/>
                  <a:pt x="2976500" y="511095"/>
                  <a:pt x="3091943" y="491294"/>
                </a:cubicBezTo>
                <a:cubicBezTo>
                  <a:pt x="3125180" y="496624"/>
                  <a:pt x="3224093" y="487718"/>
                  <a:pt x="3240379" y="470559"/>
                </a:cubicBezTo>
                <a:cubicBezTo>
                  <a:pt x="3286379" y="460774"/>
                  <a:pt x="3325020" y="445937"/>
                  <a:pt x="3367940" y="432583"/>
                </a:cubicBezTo>
                <a:cubicBezTo>
                  <a:pt x="3414154" y="408723"/>
                  <a:pt x="3427186" y="437201"/>
                  <a:pt x="3493658" y="403530"/>
                </a:cubicBezTo>
                <a:cubicBezTo>
                  <a:pt x="3543093" y="408416"/>
                  <a:pt x="3576653" y="395584"/>
                  <a:pt x="3669736" y="382756"/>
                </a:cubicBezTo>
                <a:cubicBezTo>
                  <a:pt x="3730493" y="377791"/>
                  <a:pt x="3802648" y="369253"/>
                  <a:pt x="3849710" y="368504"/>
                </a:cubicBezTo>
                <a:cubicBezTo>
                  <a:pt x="3880340" y="366277"/>
                  <a:pt x="3912732" y="355381"/>
                  <a:pt x="3952111" y="357315"/>
                </a:cubicBezTo>
                <a:cubicBezTo>
                  <a:pt x="4088821" y="389944"/>
                  <a:pt x="4182475" y="339623"/>
                  <a:pt x="4285048" y="337887"/>
                </a:cubicBezTo>
                <a:cubicBezTo>
                  <a:pt x="4381525" y="331659"/>
                  <a:pt x="4437035" y="331705"/>
                  <a:pt x="4530972" y="319948"/>
                </a:cubicBezTo>
                <a:cubicBezTo>
                  <a:pt x="4588319" y="315138"/>
                  <a:pt x="4580320" y="325856"/>
                  <a:pt x="4638975" y="301389"/>
                </a:cubicBezTo>
                <a:cubicBezTo>
                  <a:pt x="4684076" y="289475"/>
                  <a:pt x="4744435" y="300857"/>
                  <a:pt x="4793093" y="292981"/>
                </a:cubicBezTo>
                <a:cubicBezTo>
                  <a:pt x="4831113" y="288122"/>
                  <a:pt x="4863128" y="293978"/>
                  <a:pt x="4943653" y="280320"/>
                </a:cubicBezTo>
                <a:cubicBezTo>
                  <a:pt x="5021940" y="284019"/>
                  <a:pt x="5196357" y="283488"/>
                  <a:pt x="5271304" y="270655"/>
                </a:cubicBezTo>
                <a:cubicBezTo>
                  <a:pt x="5307148" y="241872"/>
                  <a:pt x="5305313" y="287921"/>
                  <a:pt x="5376364" y="247248"/>
                </a:cubicBezTo>
                <a:cubicBezTo>
                  <a:pt x="5380060" y="250257"/>
                  <a:pt x="5421620" y="238215"/>
                  <a:pt x="5444804" y="235142"/>
                </a:cubicBezTo>
                <a:cubicBezTo>
                  <a:pt x="5467987" y="232069"/>
                  <a:pt x="5491857" y="245611"/>
                  <a:pt x="5515469" y="228808"/>
                </a:cubicBezTo>
                <a:cubicBezTo>
                  <a:pt x="5627276" y="179307"/>
                  <a:pt x="5699081" y="212994"/>
                  <a:pt x="5801913" y="195207"/>
                </a:cubicBezTo>
                <a:cubicBezTo>
                  <a:pt x="5918997" y="180300"/>
                  <a:pt x="5926656" y="206172"/>
                  <a:pt x="6034423" y="175931"/>
                </a:cubicBezTo>
                <a:cubicBezTo>
                  <a:pt x="6095774" y="176547"/>
                  <a:pt x="6171079" y="169589"/>
                  <a:pt x="6216704" y="175339"/>
                </a:cubicBezTo>
                <a:cubicBezTo>
                  <a:pt x="6244561" y="191539"/>
                  <a:pt x="6282014" y="156680"/>
                  <a:pt x="6299687" y="181626"/>
                </a:cubicBezTo>
                <a:cubicBezTo>
                  <a:pt x="6342081" y="183727"/>
                  <a:pt x="6402628" y="177479"/>
                  <a:pt x="6452173" y="178123"/>
                </a:cubicBezTo>
                <a:cubicBezTo>
                  <a:pt x="6501718" y="178767"/>
                  <a:pt x="6545695" y="175313"/>
                  <a:pt x="6596957" y="185491"/>
                </a:cubicBezTo>
                <a:cubicBezTo>
                  <a:pt x="6660799" y="187509"/>
                  <a:pt x="6652066" y="182074"/>
                  <a:pt x="6754535" y="194165"/>
                </a:cubicBezTo>
                <a:cubicBezTo>
                  <a:pt x="6832271" y="185233"/>
                  <a:pt x="6897964" y="204864"/>
                  <a:pt x="6987039" y="207857"/>
                </a:cubicBezTo>
                <a:cubicBezTo>
                  <a:pt x="7050245" y="211886"/>
                  <a:pt x="7018618" y="220217"/>
                  <a:pt x="7083529" y="227531"/>
                </a:cubicBezTo>
                <a:cubicBezTo>
                  <a:pt x="7148440" y="234845"/>
                  <a:pt x="7301505" y="241480"/>
                  <a:pt x="7376503" y="251740"/>
                </a:cubicBezTo>
                <a:cubicBezTo>
                  <a:pt x="7501171" y="251440"/>
                  <a:pt x="7501549" y="278242"/>
                  <a:pt x="7617593" y="266021"/>
                </a:cubicBezTo>
                <a:cubicBezTo>
                  <a:pt x="7629924" y="262940"/>
                  <a:pt x="7620633" y="281791"/>
                  <a:pt x="7662719" y="258986"/>
                </a:cubicBezTo>
                <a:cubicBezTo>
                  <a:pt x="7726778" y="261472"/>
                  <a:pt x="7900282" y="219724"/>
                  <a:pt x="7984113" y="210829"/>
                </a:cubicBezTo>
                <a:cubicBezTo>
                  <a:pt x="8057748" y="234162"/>
                  <a:pt x="8081959" y="191475"/>
                  <a:pt x="8165709" y="205617"/>
                </a:cubicBezTo>
                <a:cubicBezTo>
                  <a:pt x="8184761" y="196610"/>
                  <a:pt x="8243356" y="207099"/>
                  <a:pt x="8274341" y="193713"/>
                </a:cubicBezTo>
                <a:cubicBezTo>
                  <a:pt x="8352265" y="187485"/>
                  <a:pt x="8428830" y="174161"/>
                  <a:pt x="8633256" y="168247"/>
                </a:cubicBezTo>
                <a:cubicBezTo>
                  <a:pt x="8661465" y="173528"/>
                  <a:pt x="8670526" y="162682"/>
                  <a:pt x="8721553" y="157425"/>
                </a:cubicBezTo>
                <a:cubicBezTo>
                  <a:pt x="8742771" y="167267"/>
                  <a:pt x="8756317" y="165943"/>
                  <a:pt x="8797135" y="149368"/>
                </a:cubicBezTo>
                <a:cubicBezTo>
                  <a:pt x="8824617" y="142425"/>
                  <a:pt x="8834964" y="152728"/>
                  <a:pt x="8873556" y="143149"/>
                </a:cubicBezTo>
                <a:cubicBezTo>
                  <a:pt x="8912148" y="133570"/>
                  <a:pt x="9008335" y="124198"/>
                  <a:pt x="9028688" y="91891"/>
                </a:cubicBezTo>
                <a:cubicBezTo>
                  <a:pt x="9045411" y="89553"/>
                  <a:pt x="9110574" y="72386"/>
                  <a:pt x="9129164" y="70997"/>
                </a:cubicBezTo>
                <a:cubicBezTo>
                  <a:pt x="9172286" y="71359"/>
                  <a:pt x="9228117" y="53285"/>
                  <a:pt x="9287125" y="53082"/>
                </a:cubicBezTo>
                <a:cubicBezTo>
                  <a:pt x="9297444" y="58888"/>
                  <a:pt x="9311044" y="36520"/>
                  <a:pt x="9334975" y="45047"/>
                </a:cubicBezTo>
                <a:cubicBezTo>
                  <a:pt x="9370494" y="45862"/>
                  <a:pt x="9408316" y="39799"/>
                  <a:pt x="9446517" y="29923"/>
                </a:cubicBezTo>
                <a:lnTo>
                  <a:pt x="9507224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0" name="Freeform: Shape 8209">
            <a:extLst>
              <a:ext uri="{FF2B5EF4-FFF2-40B4-BE49-F238E27FC236}">
                <a16:creationId xmlns:a16="http://schemas.microsoft.com/office/drawing/2014/main" id="{19D0E688-E23E-43B0-9C68-AE7A86343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8316">
            <a:off x="7444320" y="638361"/>
            <a:ext cx="3886968" cy="4530885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12" name="Freeform: Shape 8211">
            <a:extLst>
              <a:ext uri="{FF2B5EF4-FFF2-40B4-BE49-F238E27FC236}">
                <a16:creationId xmlns:a16="http://schemas.microsoft.com/office/drawing/2014/main" id="{16A81337-D121-4D4C-AF57-21F875DFB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794616" y="1362728"/>
            <a:ext cx="3823422" cy="4731259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25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6" name="Freeform: Shape 9225">
            <a:extLst>
              <a:ext uri="{FF2B5EF4-FFF2-40B4-BE49-F238E27FC236}">
                <a16:creationId xmlns:a16="http://schemas.microsoft.com/office/drawing/2014/main" id="{F2EB764E-4EF9-4AB3-9ACB-6FFF21C3E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195185" y="461639"/>
            <a:ext cx="4481220" cy="5592370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FB78485-D7EE-641C-545E-BFBD60D8A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1" y="705366"/>
            <a:ext cx="6001454" cy="17256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11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pl-PL" sz="3100" b="0" u="none" strike="noStrike" cap="none" normalizeH="0" baseline="0">
                <a:ln>
                  <a:noFill/>
                </a:ln>
                <a:effectLst/>
              </a:rPr>
              <a:t>BEFORE YOU LEAVE, READ THE INFORMATION ABOUT THE PLACE WHERE YOU ARE GOING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25C80-FAFB-9BEC-8E80-48CBCA0EA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" y="2143808"/>
            <a:ext cx="5432880" cy="3514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pl-PL" sz="2000" b="0" i="0" u="none" strike="noStrike" cap="none" normalizeH="0" baseline="0" dirty="0">
                <a:ln>
                  <a:noFill/>
                </a:ln>
                <a:effectLst/>
              </a:rPr>
              <a:t>Remember to read about the risks in the place you are going to. </a:t>
            </a:r>
          </a:p>
        </p:txBody>
      </p:sp>
      <p:pic>
        <p:nvPicPr>
          <p:cNvPr id="9219" name="Picture 3" descr="Easy Read information about growing older with learning disabilities -  Through the Maze">
            <a:extLst>
              <a:ext uri="{FF2B5EF4-FFF2-40B4-BE49-F238E27FC236}">
                <a16:creationId xmlns:a16="http://schemas.microsoft.com/office/drawing/2014/main" id="{E429A9BB-B246-5686-0F6C-0EC8BB35CB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8517" b="-3"/>
          <a:stretch/>
        </p:blipFill>
        <p:spPr bwMode="auto">
          <a:xfrm rot="221627">
            <a:off x="7433578" y="670034"/>
            <a:ext cx="4252179" cy="5421389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Freeform: Shape 9227">
            <a:extLst>
              <a:ext uri="{FF2B5EF4-FFF2-40B4-BE49-F238E27FC236}">
                <a16:creationId xmlns:a16="http://schemas.microsoft.com/office/drawing/2014/main" id="{D3D27CB3-A194-4D33-8FF6-0B71CA5A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5860752"/>
            <a:ext cx="7955435" cy="1000958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01402 w 9517857"/>
              <a:gd name="connsiteY21" fmla="*/ 72904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366876 w 9517857"/>
              <a:gd name="connsiteY86" fmla="*/ 248468 h 918356"/>
              <a:gd name="connsiteX87" fmla="*/ 7565449 w 9517857"/>
              <a:gd name="connsiteY87" fmla="*/ 258950 h 918356"/>
              <a:gd name="connsiteX88" fmla="*/ 7599285 w 9517857"/>
              <a:gd name="connsiteY88" fmla="*/ 266021 h 918356"/>
              <a:gd name="connsiteX89" fmla="*/ 7644411 w 9517857"/>
              <a:gd name="connsiteY89" fmla="*/ 258986 h 918356"/>
              <a:gd name="connsiteX90" fmla="*/ 7825110 w 9517857"/>
              <a:gd name="connsiteY90" fmla="*/ 229109 h 918356"/>
              <a:gd name="connsiteX91" fmla="*/ 7965804 w 9517857"/>
              <a:gd name="connsiteY91" fmla="*/ 190545 h 918356"/>
              <a:gd name="connsiteX92" fmla="*/ 8147401 w 9517857"/>
              <a:gd name="connsiteY92" fmla="*/ 205617 h 918356"/>
              <a:gd name="connsiteX93" fmla="*/ 8256033 w 9517857"/>
              <a:gd name="connsiteY93" fmla="*/ 193713 h 918356"/>
              <a:gd name="connsiteX94" fmla="*/ 8410677 w 9517857"/>
              <a:gd name="connsiteY94" fmla="*/ 172167 h 918356"/>
              <a:gd name="connsiteX95" fmla="*/ 8617841 w 9517857"/>
              <a:gd name="connsiteY95" fmla="*/ 155167 h 918356"/>
              <a:gd name="connsiteX96" fmla="*/ 8715976 w 9517857"/>
              <a:gd name="connsiteY96" fmla="*/ 178374 h 918356"/>
              <a:gd name="connsiteX97" fmla="*/ 8778827 w 9517857"/>
              <a:gd name="connsiteY97" fmla="*/ 172936 h 918356"/>
              <a:gd name="connsiteX98" fmla="*/ 8840778 w 9517857"/>
              <a:gd name="connsiteY98" fmla="*/ 143149 h 918356"/>
              <a:gd name="connsiteX99" fmla="*/ 9010380 w 9517857"/>
              <a:gd name="connsiteY99" fmla="*/ 91891 h 918356"/>
              <a:gd name="connsiteX100" fmla="*/ 9110856 w 9517857"/>
              <a:gd name="connsiteY100" fmla="*/ 70997 h 918356"/>
              <a:gd name="connsiteX101" fmla="*/ 9268817 w 9517857"/>
              <a:gd name="connsiteY101" fmla="*/ 53082 h 918356"/>
              <a:gd name="connsiteX102" fmla="*/ 9316667 w 9517857"/>
              <a:gd name="connsiteY102" fmla="*/ 45047 h 918356"/>
              <a:gd name="connsiteX103" fmla="*/ 9428209 w 9517857"/>
              <a:gd name="connsiteY103" fmla="*/ 29923 h 918356"/>
              <a:gd name="connsiteX104" fmla="*/ 9517856 w 9517857"/>
              <a:gd name="connsiteY104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13545 w 9517857"/>
              <a:gd name="connsiteY50" fmla="*/ 34423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60110 w 9517857"/>
              <a:gd name="connsiteY47" fmla="*/ 348726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66876 w 9517857"/>
              <a:gd name="connsiteY85" fmla="*/ 248468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326401 h 996838"/>
              <a:gd name="connsiteX1" fmla="*/ 4689051 w 9517857"/>
              <a:gd name="connsiteY1" fmla="*/ 329450 h 996838"/>
              <a:gd name="connsiteX2" fmla="*/ 4687244 w 9517857"/>
              <a:gd name="connsiteY2" fmla="*/ 329780 h 996838"/>
              <a:gd name="connsiteX3" fmla="*/ 4686423 w 9517857"/>
              <a:gd name="connsiteY3" fmla="*/ 326401 h 996838"/>
              <a:gd name="connsiteX4" fmla="*/ 4685225 w 9517857"/>
              <a:gd name="connsiteY4" fmla="*/ 325012 h 996838"/>
              <a:gd name="connsiteX5" fmla="*/ 4686133 w 9517857"/>
              <a:gd name="connsiteY5" fmla="*/ 325209 h 996838"/>
              <a:gd name="connsiteX6" fmla="*/ 4686423 w 9517857"/>
              <a:gd name="connsiteY6" fmla="*/ 326401 h 996838"/>
              <a:gd name="connsiteX7" fmla="*/ 4685225 w 9517857"/>
              <a:gd name="connsiteY7" fmla="*/ 325012 h 996838"/>
              <a:gd name="connsiteX8" fmla="*/ 9517856 w 9517857"/>
              <a:gd name="connsiteY8" fmla="*/ 0 h 996838"/>
              <a:gd name="connsiteX9" fmla="*/ 9517857 w 9517857"/>
              <a:gd name="connsiteY9" fmla="*/ 78494 h 996838"/>
              <a:gd name="connsiteX10" fmla="*/ 9517857 w 9517857"/>
              <a:gd name="connsiteY10" fmla="*/ 996838 h 996838"/>
              <a:gd name="connsiteX11" fmla="*/ 14604 w 9517857"/>
              <a:gd name="connsiteY11" fmla="*/ 996838 h 996838"/>
              <a:gd name="connsiteX12" fmla="*/ 12841 w 9517857"/>
              <a:gd name="connsiteY12" fmla="*/ 996245 h 996838"/>
              <a:gd name="connsiteX13" fmla="*/ 93 w 9517857"/>
              <a:gd name="connsiteY13" fmla="*/ 990953 h 996838"/>
              <a:gd name="connsiteX14" fmla="*/ 58674 w 9517857"/>
              <a:gd name="connsiteY14" fmla="*/ 968804 h 996838"/>
              <a:gd name="connsiteX15" fmla="*/ 275005 w 9517857"/>
              <a:gd name="connsiteY15" fmla="*/ 885711 h 996838"/>
              <a:gd name="connsiteX16" fmla="*/ 587824 w 9517857"/>
              <a:gd name="connsiteY16" fmla="*/ 876677 h 996838"/>
              <a:gd name="connsiteX17" fmla="*/ 727985 w 9517857"/>
              <a:gd name="connsiteY17" fmla="*/ 798308 h 996838"/>
              <a:gd name="connsiteX18" fmla="*/ 778982 w 9517857"/>
              <a:gd name="connsiteY18" fmla="*/ 788624 h 996838"/>
              <a:gd name="connsiteX19" fmla="*/ 849944 w 9517857"/>
              <a:gd name="connsiteY19" fmla="*/ 796469 h 996838"/>
              <a:gd name="connsiteX20" fmla="*/ 901402 w 9517857"/>
              <a:gd name="connsiteY20" fmla="*/ 807527 h 996838"/>
              <a:gd name="connsiteX21" fmla="*/ 930946 w 9517857"/>
              <a:gd name="connsiteY21" fmla="*/ 812528 h 996838"/>
              <a:gd name="connsiteX22" fmla="*/ 986250 w 9517857"/>
              <a:gd name="connsiteY22" fmla="*/ 792012 h 996838"/>
              <a:gd name="connsiteX23" fmla="*/ 1013752 w 9517857"/>
              <a:gd name="connsiteY23" fmla="*/ 791843 h 996838"/>
              <a:gd name="connsiteX24" fmla="*/ 1023734 w 9517857"/>
              <a:gd name="connsiteY24" fmla="*/ 797053 h 996838"/>
              <a:gd name="connsiteX25" fmla="*/ 1063207 w 9517857"/>
              <a:gd name="connsiteY25" fmla="*/ 794133 h 996838"/>
              <a:gd name="connsiteX26" fmla="*/ 1081980 w 9517857"/>
              <a:gd name="connsiteY26" fmla="*/ 816937 h 996838"/>
              <a:gd name="connsiteX27" fmla="*/ 1218120 w 9517857"/>
              <a:gd name="connsiteY27" fmla="*/ 791762 h 996838"/>
              <a:gd name="connsiteX28" fmla="*/ 1397459 w 9517857"/>
              <a:gd name="connsiteY28" fmla="*/ 769672 h 996838"/>
              <a:gd name="connsiteX29" fmla="*/ 1580688 w 9517857"/>
              <a:gd name="connsiteY29" fmla="*/ 772179 h 996838"/>
              <a:gd name="connsiteX30" fmla="*/ 1772334 w 9517857"/>
              <a:gd name="connsiteY30" fmla="*/ 789122 h 996838"/>
              <a:gd name="connsiteX31" fmla="*/ 2002561 w 9517857"/>
              <a:gd name="connsiteY31" fmla="*/ 738399 h 996838"/>
              <a:gd name="connsiteX32" fmla="*/ 2135144 w 9517857"/>
              <a:gd name="connsiteY32" fmla="*/ 714983 h 996838"/>
              <a:gd name="connsiteX33" fmla="*/ 2440292 w 9517857"/>
              <a:gd name="connsiteY33" fmla="*/ 672344 h 996838"/>
              <a:gd name="connsiteX34" fmla="*/ 2547829 w 9517857"/>
              <a:gd name="connsiteY34" fmla="*/ 644632 h 996838"/>
              <a:gd name="connsiteX35" fmla="*/ 2658055 w 9517857"/>
              <a:gd name="connsiteY35" fmla="*/ 657209 h 996838"/>
              <a:gd name="connsiteX36" fmla="*/ 2693698 w 9517857"/>
              <a:gd name="connsiteY36" fmla="*/ 638511 h 996838"/>
              <a:gd name="connsiteX37" fmla="*/ 2699673 w 9517857"/>
              <a:gd name="connsiteY37" fmla="*/ 634882 h 996838"/>
              <a:gd name="connsiteX38" fmla="*/ 2727306 w 9517857"/>
              <a:gd name="connsiteY38" fmla="*/ 629180 h 996838"/>
              <a:gd name="connsiteX39" fmla="*/ 2730451 w 9517857"/>
              <a:gd name="connsiteY39" fmla="*/ 616540 h 996838"/>
              <a:gd name="connsiteX40" fmla="*/ 2768713 w 9517857"/>
              <a:gd name="connsiteY40" fmla="*/ 600057 h 996838"/>
              <a:gd name="connsiteX41" fmla="*/ 2820868 w 9517857"/>
              <a:gd name="connsiteY41" fmla="*/ 592642 h 996838"/>
              <a:gd name="connsiteX42" fmla="*/ 3073635 w 9517857"/>
              <a:gd name="connsiteY42" fmla="*/ 569776 h 996838"/>
              <a:gd name="connsiteX43" fmla="*/ 3222071 w 9517857"/>
              <a:gd name="connsiteY43" fmla="*/ 549041 h 996838"/>
              <a:gd name="connsiteX44" fmla="*/ 3274069 w 9517857"/>
              <a:gd name="connsiteY44" fmla="*/ 530087 h 996838"/>
              <a:gd name="connsiteX45" fmla="*/ 3349632 w 9517857"/>
              <a:gd name="connsiteY45" fmla="*/ 511065 h 996838"/>
              <a:gd name="connsiteX46" fmla="*/ 3479593 w 9517857"/>
              <a:gd name="connsiteY46" fmla="*/ 468919 h 996838"/>
              <a:gd name="connsiteX47" fmla="*/ 3651428 w 9517857"/>
              <a:gd name="connsiteY47" fmla="*/ 440289 h 996838"/>
              <a:gd name="connsiteX48" fmla="*/ 3750023 w 9517857"/>
              <a:gd name="connsiteY48" fmla="*/ 449160 h 996838"/>
              <a:gd name="connsiteX49" fmla="*/ 3844133 w 9517857"/>
              <a:gd name="connsiteY49" fmla="*/ 439130 h 996838"/>
              <a:gd name="connsiteX50" fmla="*/ 3933803 w 9517857"/>
              <a:gd name="connsiteY50" fmla="*/ 435797 h 996838"/>
              <a:gd name="connsiteX51" fmla="*/ 4266740 w 9517857"/>
              <a:gd name="connsiteY51" fmla="*/ 439936 h 996838"/>
              <a:gd name="connsiteX52" fmla="*/ 4430770 w 9517857"/>
              <a:gd name="connsiteY52" fmla="*/ 421125 h 996838"/>
              <a:gd name="connsiteX53" fmla="*/ 4512664 w 9517857"/>
              <a:gd name="connsiteY53" fmla="*/ 398430 h 996838"/>
              <a:gd name="connsiteX54" fmla="*/ 4616423 w 9517857"/>
              <a:gd name="connsiteY54" fmla="*/ 369396 h 996838"/>
              <a:gd name="connsiteX55" fmla="*/ 4691675 w 9517857"/>
              <a:gd name="connsiteY55" fmla="*/ 332493 h 996838"/>
              <a:gd name="connsiteX56" fmla="*/ 4689051 w 9517857"/>
              <a:gd name="connsiteY56" fmla="*/ 329450 h 996838"/>
              <a:gd name="connsiteX57" fmla="*/ 4719994 w 9517857"/>
              <a:gd name="connsiteY57" fmla="*/ 323789 h 996838"/>
              <a:gd name="connsiteX58" fmla="*/ 4752894 w 9517857"/>
              <a:gd name="connsiteY58" fmla="*/ 318357 h 996838"/>
              <a:gd name="connsiteX59" fmla="*/ 4769329 w 9517857"/>
              <a:gd name="connsiteY59" fmla="*/ 312067 h 996838"/>
              <a:gd name="connsiteX60" fmla="*/ 4775634 w 9517857"/>
              <a:gd name="connsiteY60" fmla="*/ 312545 h 996838"/>
              <a:gd name="connsiteX61" fmla="*/ 4790452 w 9517857"/>
              <a:gd name="connsiteY61" fmla="*/ 312054 h 996838"/>
              <a:gd name="connsiteX62" fmla="*/ 4789062 w 9517857"/>
              <a:gd name="connsiteY62" fmla="*/ 320406 h 996838"/>
              <a:gd name="connsiteX63" fmla="*/ 4827826 w 9517857"/>
              <a:gd name="connsiteY63" fmla="*/ 325459 h 996838"/>
              <a:gd name="connsiteX64" fmla="*/ 4892569 w 9517857"/>
              <a:gd name="connsiteY64" fmla="*/ 328415 h 996838"/>
              <a:gd name="connsiteX65" fmla="*/ 4896611 w 9517857"/>
              <a:gd name="connsiteY65" fmla="*/ 318930 h 996838"/>
              <a:gd name="connsiteX66" fmla="*/ 4917286 w 9517857"/>
              <a:gd name="connsiteY66" fmla="*/ 322141 h 996838"/>
              <a:gd name="connsiteX67" fmla="*/ 4981173 w 9517857"/>
              <a:gd name="connsiteY67" fmla="*/ 325585 h 996838"/>
              <a:gd name="connsiteX68" fmla="*/ 5060397 w 9517857"/>
              <a:gd name="connsiteY68" fmla="*/ 342170 h 996838"/>
              <a:gd name="connsiteX69" fmla="*/ 5252996 w 9517857"/>
              <a:gd name="connsiteY69" fmla="*/ 349137 h 996838"/>
              <a:gd name="connsiteX70" fmla="*/ 5358056 w 9517857"/>
              <a:gd name="connsiteY70" fmla="*/ 325730 h 996838"/>
              <a:gd name="connsiteX71" fmla="*/ 5426496 w 9517857"/>
              <a:gd name="connsiteY71" fmla="*/ 313624 h 996838"/>
              <a:gd name="connsiteX72" fmla="*/ 5497161 w 9517857"/>
              <a:gd name="connsiteY72" fmla="*/ 307290 h 996838"/>
              <a:gd name="connsiteX73" fmla="*/ 5826043 w 9517857"/>
              <a:gd name="connsiteY73" fmla="*/ 226555 h 996838"/>
              <a:gd name="connsiteX74" fmla="*/ 6013415 w 9517857"/>
              <a:gd name="connsiteY74" fmla="*/ 215798 h 996838"/>
              <a:gd name="connsiteX75" fmla="*/ 6080994 w 9517857"/>
              <a:gd name="connsiteY75" fmla="*/ 221420 h 996838"/>
              <a:gd name="connsiteX76" fmla="*/ 6194152 w 9517857"/>
              <a:gd name="connsiteY76" fmla="*/ 230254 h 996838"/>
              <a:gd name="connsiteX77" fmla="*/ 6281379 w 9517857"/>
              <a:gd name="connsiteY77" fmla="*/ 260108 h 996838"/>
              <a:gd name="connsiteX78" fmla="*/ 6374947 w 9517857"/>
              <a:gd name="connsiteY78" fmla="*/ 258281 h 996838"/>
              <a:gd name="connsiteX79" fmla="*/ 6448518 w 9517857"/>
              <a:gd name="connsiteY79" fmla="*/ 242860 h 996838"/>
              <a:gd name="connsiteX80" fmla="*/ 6544700 w 9517857"/>
              <a:gd name="connsiteY80" fmla="*/ 245643 h 996838"/>
              <a:gd name="connsiteX81" fmla="*/ 6648353 w 9517857"/>
              <a:gd name="connsiteY81" fmla="*/ 250732 h 996838"/>
              <a:gd name="connsiteX82" fmla="*/ 6736227 w 9517857"/>
              <a:gd name="connsiteY82" fmla="*/ 251698 h 996838"/>
              <a:gd name="connsiteX83" fmla="*/ 6977218 w 9517857"/>
              <a:gd name="connsiteY83" fmla="*/ 262771 h 996838"/>
              <a:gd name="connsiteX84" fmla="*/ 7065221 w 9517857"/>
              <a:gd name="connsiteY84" fmla="*/ 306013 h 996838"/>
              <a:gd name="connsiteX85" fmla="*/ 7358195 w 9517857"/>
              <a:gd name="connsiteY85" fmla="*/ 330222 h 996838"/>
              <a:gd name="connsiteX86" fmla="*/ 7565449 w 9517857"/>
              <a:gd name="connsiteY86" fmla="*/ 337432 h 996838"/>
              <a:gd name="connsiteX87" fmla="*/ 7599285 w 9517857"/>
              <a:gd name="connsiteY87" fmla="*/ 344503 h 996838"/>
              <a:gd name="connsiteX88" fmla="*/ 7644411 w 9517857"/>
              <a:gd name="connsiteY88" fmla="*/ 337468 h 996838"/>
              <a:gd name="connsiteX89" fmla="*/ 7825110 w 9517857"/>
              <a:gd name="connsiteY89" fmla="*/ 307591 h 996838"/>
              <a:gd name="connsiteX90" fmla="*/ 7965805 w 9517857"/>
              <a:gd name="connsiteY90" fmla="*/ 278837 h 996838"/>
              <a:gd name="connsiteX91" fmla="*/ 8147401 w 9517857"/>
              <a:gd name="connsiteY91" fmla="*/ 284099 h 996838"/>
              <a:gd name="connsiteX92" fmla="*/ 8256033 w 9517857"/>
              <a:gd name="connsiteY92" fmla="*/ 272195 h 996838"/>
              <a:gd name="connsiteX93" fmla="*/ 8410677 w 9517857"/>
              <a:gd name="connsiteY93" fmla="*/ 250649 h 996838"/>
              <a:gd name="connsiteX94" fmla="*/ 8617841 w 9517857"/>
              <a:gd name="connsiteY94" fmla="*/ 233649 h 996838"/>
              <a:gd name="connsiteX95" fmla="*/ 8715976 w 9517857"/>
              <a:gd name="connsiteY95" fmla="*/ 256856 h 996838"/>
              <a:gd name="connsiteX96" fmla="*/ 8778827 w 9517857"/>
              <a:gd name="connsiteY96" fmla="*/ 251418 h 996838"/>
              <a:gd name="connsiteX97" fmla="*/ 8840778 w 9517857"/>
              <a:gd name="connsiteY97" fmla="*/ 221631 h 996838"/>
              <a:gd name="connsiteX98" fmla="*/ 9010380 w 9517857"/>
              <a:gd name="connsiteY98" fmla="*/ 170373 h 996838"/>
              <a:gd name="connsiteX99" fmla="*/ 9110856 w 9517857"/>
              <a:gd name="connsiteY99" fmla="*/ 149479 h 996838"/>
              <a:gd name="connsiteX100" fmla="*/ 9268817 w 9517857"/>
              <a:gd name="connsiteY100" fmla="*/ 131564 h 996838"/>
              <a:gd name="connsiteX101" fmla="*/ 9316667 w 9517857"/>
              <a:gd name="connsiteY101" fmla="*/ 123529 h 996838"/>
              <a:gd name="connsiteX102" fmla="*/ 9428209 w 9517857"/>
              <a:gd name="connsiteY102" fmla="*/ 108405 h 996838"/>
              <a:gd name="connsiteX103" fmla="*/ 9517856 w 9517857"/>
              <a:gd name="connsiteY103" fmla="*/ 0 h 996838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789062 w 9517857"/>
              <a:gd name="connsiteY62" fmla="*/ 241924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48891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727985 w 9517857"/>
              <a:gd name="connsiteY17" fmla="*/ 719826 h 918356"/>
              <a:gd name="connsiteX18" fmla="*/ 778982 w 9517857"/>
              <a:gd name="connsiteY18" fmla="*/ 710142 h 918356"/>
              <a:gd name="connsiteX19" fmla="*/ 849944 w 9517857"/>
              <a:gd name="connsiteY19" fmla="*/ 717987 h 918356"/>
              <a:gd name="connsiteX20" fmla="*/ 901402 w 9517857"/>
              <a:gd name="connsiteY20" fmla="*/ 729045 h 918356"/>
              <a:gd name="connsiteX21" fmla="*/ 930946 w 9517857"/>
              <a:gd name="connsiteY21" fmla="*/ 734046 h 918356"/>
              <a:gd name="connsiteX22" fmla="*/ 986250 w 9517857"/>
              <a:gd name="connsiteY22" fmla="*/ 713530 h 918356"/>
              <a:gd name="connsiteX23" fmla="*/ 1013752 w 9517857"/>
              <a:gd name="connsiteY23" fmla="*/ 713361 h 918356"/>
              <a:gd name="connsiteX24" fmla="*/ 1023734 w 9517857"/>
              <a:gd name="connsiteY24" fmla="*/ 718571 h 918356"/>
              <a:gd name="connsiteX25" fmla="*/ 1063207 w 9517857"/>
              <a:gd name="connsiteY25" fmla="*/ 715651 h 918356"/>
              <a:gd name="connsiteX26" fmla="*/ 1081980 w 9517857"/>
              <a:gd name="connsiteY26" fmla="*/ 738455 h 918356"/>
              <a:gd name="connsiteX27" fmla="*/ 1218120 w 9517857"/>
              <a:gd name="connsiteY27" fmla="*/ 713280 h 918356"/>
              <a:gd name="connsiteX28" fmla="*/ 1397459 w 9517857"/>
              <a:gd name="connsiteY28" fmla="*/ 691190 h 918356"/>
              <a:gd name="connsiteX29" fmla="*/ 1580688 w 9517857"/>
              <a:gd name="connsiteY29" fmla="*/ 693697 h 918356"/>
              <a:gd name="connsiteX30" fmla="*/ 1772334 w 9517857"/>
              <a:gd name="connsiteY30" fmla="*/ 710640 h 918356"/>
              <a:gd name="connsiteX31" fmla="*/ 2002561 w 9517857"/>
              <a:gd name="connsiteY31" fmla="*/ 659917 h 918356"/>
              <a:gd name="connsiteX32" fmla="*/ 2135144 w 9517857"/>
              <a:gd name="connsiteY32" fmla="*/ 636501 h 918356"/>
              <a:gd name="connsiteX33" fmla="*/ 2440292 w 9517857"/>
              <a:gd name="connsiteY33" fmla="*/ 593862 h 918356"/>
              <a:gd name="connsiteX34" fmla="*/ 2547829 w 9517857"/>
              <a:gd name="connsiteY34" fmla="*/ 566150 h 918356"/>
              <a:gd name="connsiteX35" fmla="*/ 2658055 w 9517857"/>
              <a:gd name="connsiteY35" fmla="*/ 578727 h 918356"/>
              <a:gd name="connsiteX36" fmla="*/ 2693698 w 9517857"/>
              <a:gd name="connsiteY36" fmla="*/ 560029 h 918356"/>
              <a:gd name="connsiteX37" fmla="*/ 2699673 w 9517857"/>
              <a:gd name="connsiteY37" fmla="*/ 556400 h 918356"/>
              <a:gd name="connsiteX38" fmla="*/ 2727306 w 9517857"/>
              <a:gd name="connsiteY38" fmla="*/ 550698 h 918356"/>
              <a:gd name="connsiteX39" fmla="*/ 2730451 w 9517857"/>
              <a:gd name="connsiteY39" fmla="*/ 538058 h 918356"/>
              <a:gd name="connsiteX40" fmla="*/ 2768713 w 9517857"/>
              <a:gd name="connsiteY40" fmla="*/ 521575 h 918356"/>
              <a:gd name="connsiteX41" fmla="*/ 2820868 w 9517857"/>
              <a:gd name="connsiteY41" fmla="*/ 514160 h 918356"/>
              <a:gd name="connsiteX42" fmla="*/ 3073635 w 9517857"/>
              <a:gd name="connsiteY42" fmla="*/ 491294 h 918356"/>
              <a:gd name="connsiteX43" fmla="*/ 3222071 w 9517857"/>
              <a:gd name="connsiteY43" fmla="*/ 470559 h 918356"/>
              <a:gd name="connsiteX44" fmla="*/ 3274069 w 9517857"/>
              <a:gd name="connsiteY44" fmla="*/ 451605 h 918356"/>
              <a:gd name="connsiteX45" fmla="*/ 3349632 w 9517857"/>
              <a:gd name="connsiteY45" fmla="*/ 432583 h 918356"/>
              <a:gd name="connsiteX46" fmla="*/ 3479593 w 9517857"/>
              <a:gd name="connsiteY46" fmla="*/ 390437 h 918356"/>
              <a:gd name="connsiteX47" fmla="*/ 3651428 w 9517857"/>
              <a:gd name="connsiteY47" fmla="*/ 361807 h 918356"/>
              <a:gd name="connsiteX48" fmla="*/ 3750023 w 9517857"/>
              <a:gd name="connsiteY48" fmla="*/ 370678 h 918356"/>
              <a:gd name="connsiteX49" fmla="*/ 3844133 w 9517857"/>
              <a:gd name="connsiteY49" fmla="*/ 360648 h 918356"/>
              <a:gd name="connsiteX50" fmla="*/ 3933803 w 9517857"/>
              <a:gd name="connsiteY50" fmla="*/ 357315 h 918356"/>
              <a:gd name="connsiteX51" fmla="*/ 4266740 w 9517857"/>
              <a:gd name="connsiteY51" fmla="*/ 361454 h 918356"/>
              <a:gd name="connsiteX52" fmla="*/ 4430770 w 9517857"/>
              <a:gd name="connsiteY52" fmla="*/ 342643 h 918356"/>
              <a:gd name="connsiteX53" fmla="*/ 4512664 w 9517857"/>
              <a:gd name="connsiteY53" fmla="*/ 319948 h 918356"/>
              <a:gd name="connsiteX54" fmla="*/ 4616423 w 9517857"/>
              <a:gd name="connsiteY54" fmla="*/ 290914 h 918356"/>
              <a:gd name="connsiteX55" fmla="*/ 4691675 w 9517857"/>
              <a:gd name="connsiteY55" fmla="*/ 254011 h 918356"/>
              <a:gd name="connsiteX56" fmla="*/ 4689051 w 9517857"/>
              <a:gd name="connsiteY56" fmla="*/ 250968 h 918356"/>
              <a:gd name="connsiteX57" fmla="*/ 4719994 w 9517857"/>
              <a:gd name="connsiteY57" fmla="*/ 245307 h 918356"/>
              <a:gd name="connsiteX58" fmla="*/ 4752894 w 9517857"/>
              <a:gd name="connsiteY58" fmla="*/ 239875 h 918356"/>
              <a:gd name="connsiteX59" fmla="*/ 4769329 w 9517857"/>
              <a:gd name="connsiteY59" fmla="*/ 233585 h 918356"/>
              <a:gd name="connsiteX60" fmla="*/ 4775634 w 9517857"/>
              <a:gd name="connsiteY60" fmla="*/ 234063 h 918356"/>
              <a:gd name="connsiteX61" fmla="*/ 4790452 w 9517857"/>
              <a:gd name="connsiteY61" fmla="*/ 233572 h 918356"/>
              <a:gd name="connsiteX62" fmla="*/ 4826683 w 9517857"/>
              <a:gd name="connsiteY62" fmla="*/ 163442 h 918356"/>
              <a:gd name="connsiteX63" fmla="*/ 4827826 w 9517857"/>
              <a:gd name="connsiteY63" fmla="*/ 246977 h 918356"/>
              <a:gd name="connsiteX64" fmla="*/ 4892569 w 9517857"/>
              <a:gd name="connsiteY64" fmla="*/ 249933 h 918356"/>
              <a:gd name="connsiteX65" fmla="*/ 4896611 w 9517857"/>
              <a:gd name="connsiteY65" fmla="*/ 240448 h 918356"/>
              <a:gd name="connsiteX66" fmla="*/ 4917286 w 9517857"/>
              <a:gd name="connsiteY66" fmla="*/ 243659 h 918356"/>
              <a:gd name="connsiteX67" fmla="*/ 4981173 w 9517857"/>
              <a:gd name="connsiteY67" fmla="*/ 247103 h 918356"/>
              <a:gd name="connsiteX68" fmla="*/ 5060397 w 9517857"/>
              <a:gd name="connsiteY68" fmla="*/ 263688 h 918356"/>
              <a:gd name="connsiteX69" fmla="*/ 5252996 w 9517857"/>
              <a:gd name="connsiteY69" fmla="*/ 270655 h 918356"/>
              <a:gd name="connsiteX70" fmla="*/ 5358056 w 9517857"/>
              <a:gd name="connsiteY70" fmla="*/ 247248 h 918356"/>
              <a:gd name="connsiteX71" fmla="*/ 5426496 w 9517857"/>
              <a:gd name="connsiteY71" fmla="*/ 235142 h 918356"/>
              <a:gd name="connsiteX72" fmla="*/ 5497161 w 9517857"/>
              <a:gd name="connsiteY72" fmla="*/ 228808 h 918356"/>
              <a:gd name="connsiteX73" fmla="*/ 5826043 w 9517857"/>
              <a:gd name="connsiteY73" fmla="*/ 148073 h 918356"/>
              <a:gd name="connsiteX74" fmla="*/ 6013415 w 9517857"/>
              <a:gd name="connsiteY74" fmla="*/ 137316 h 918356"/>
              <a:gd name="connsiteX75" fmla="*/ 6080994 w 9517857"/>
              <a:gd name="connsiteY75" fmla="*/ 142938 h 918356"/>
              <a:gd name="connsiteX76" fmla="*/ 6194152 w 9517857"/>
              <a:gd name="connsiteY76" fmla="*/ 151772 h 918356"/>
              <a:gd name="connsiteX77" fmla="*/ 6281379 w 9517857"/>
              <a:gd name="connsiteY77" fmla="*/ 181626 h 918356"/>
              <a:gd name="connsiteX78" fmla="*/ 6374947 w 9517857"/>
              <a:gd name="connsiteY78" fmla="*/ 179799 h 918356"/>
              <a:gd name="connsiteX79" fmla="*/ 6448518 w 9517857"/>
              <a:gd name="connsiteY79" fmla="*/ 164378 h 918356"/>
              <a:gd name="connsiteX80" fmla="*/ 6544700 w 9517857"/>
              <a:gd name="connsiteY80" fmla="*/ 167161 h 918356"/>
              <a:gd name="connsiteX81" fmla="*/ 6648353 w 9517857"/>
              <a:gd name="connsiteY81" fmla="*/ 172250 h 918356"/>
              <a:gd name="connsiteX82" fmla="*/ 6736227 w 9517857"/>
              <a:gd name="connsiteY82" fmla="*/ 173216 h 918356"/>
              <a:gd name="connsiteX83" fmla="*/ 6977218 w 9517857"/>
              <a:gd name="connsiteY83" fmla="*/ 184289 h 918356"/>
              <a:gd name="connsiteX84" fmla="*/ 7065221 w 9517857"/>
              <a:gd name="connsiteY84" fmla="*/ 227531 h 918356"/>
              <a:gd name="connsiteX85" fmla="*/ 7358195 w 9517857"/>
              <a:gd name="connsiteY85" fmla="*/ 251740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5 w 9517857"/>
              <a:gd name="connsiteY90" fmla="*/ 20035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488916 w 9517857"/>
              <a:gd name="connsiteY103" fmla="*/ 0 h 918356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775634 w 9517857"/>
              <a:gd name="connsiteY60" fmla="*/ 235938 h 920231"/>
              <a:gd name="connsiteX61" fmla="*/ 4807816 w 9517857"/>
              <a:gd name="connsiteY61" fmla="*/ 0 h 920231"/>
              <a:gd name="connsiteX62" fmla="*/ 4826683 w 9517857"/>
              <a:gd name="connsiteY62" fmla="*/ 165317 h 920231"/>
              <a:gd name="connsiteX63" fmla="*/ 4827826 w 9517857"/>
              <a:gd name="connsiteY63" fmla="*/ 248852 h 920231"/>
              <a:gd name="connsiteX64" fmla="*/ 4892569 w 9517857"/>
              <a:gd name="connsiteY64" fmla="*/ 251808 h 920231"/>
              <a:gd name="connsiteX65" fmla="*/ 4896611 w 9517857"/>
              <a:gd name="connsiteY65" fmla="*/ 242323 h 920231"/>
              <a:gd name="connsiteX66" fmla="*/ 4917286 w 9517857"/>
              <a:gd name="connsiteY66" fmla="*/ 245534 h 920231"/>
              <a:gd name="connsiteX67" fmla="*/ 4981173 w 9517857"/>
              <a:gd name="connsiteY67" fmla="*/ 248978 h 920231"/>
              <a:gd name="connsiteX68" fmla="*/ 5060397 w 9517857"/>
              <a:gd name="connsiteY68" fmla="*/ 265563 h 920231"/>
              <a:gd name="connsiteX69" fmla="*/ 5252996 w 9517857"/>
              <a:gd name="connsiteY69" fmla="*/ 272530 h 920231"/>
              <a:gd name="connsiteX70" fmla="*/ 5358056 w 9517857"/>
              <a:gd name="connsiteY70" fmla="*/ 249123 h 920231"/>
              <a:gd name="connsiteX71" fmla="*/ 5426496 w 9517857"/>
              <a:gd name="connsiteY71" fmla="*/ 237017 h 920231"/>
              <a:gd name="connsiteX72" fmla="*/ 5497161 w 9517857"/>
              <a:gd name="connsiteY72" fmla="*/ 230683 h 920231"/>
              <a:gd name="connsiteX73" fmla="*/ 5826043 w 9517857"/>
              <a:gd name="connsiteY73" fmla="*/ 149948 h 920231"/>
              <a:gd name="connsiteX74" fmla="*/ 6013415 w 9517857"/>
              <a:gd name="connsiteY74" fmla="*/ 139191 h 920231"/>
              <a:gd name="connsiteX75" fmla="*/ 6080994 w 9517857"/>
              <a:gd name="connsiteY75" fmla="*/ 144813 h 920231"/>
              <a:gd name="connsiteX76" fmla="*/ 6194152 w 9517857"/>
              <a:gd name="connsiteY76" fmla="*/ 153647 h 920231"/>
              <a:gd name="connsiteX77" fmla="*/ 6281379 w 9517857"/>
              <a:gd name="connsiteY77" fmla="*/ 183501 h 920231"/>
              <a:gd name="connsiteX78" fmla="*/ 6374947 w 9517857"/>
              <a:gd name="connsiteY78" fmla="*/ 181674 h 920231"/>
              <a:gd name="connsiteX79" fmla="*/ 6448518 w 9517857"/>
              <a:gd name="connsiteY79" fmla="*/ 166253 h 920231"/>
              <a:gd name="connsiteX80" fmla="*/ 6544700 w 9517857"/>
              <a:gd name="connsiteY80" fmla="*/ 169036 h 920231"/>
              <a:gd name="connsiteX81" fmla="*/ 6648353 w 9517857"/>
              <a:gd name="connsiteY81" fmla="*/ 174125 h 920231"/>
              <a:gd name="connsiteX82" fmla="*/ 6736227 w 9517857"/>
              <a:gd name="connsiteY82" fmla="*/ 175091 h 920231"/>
              <a:gd name="connsiteX83" fmla="*/ 6977218 w 9517857"/>
              <a:gd name="connsiteY83" fmla="*/ 186164 h 920231"/>
              <a:gd name="connsiteX84" fmla="*/ 7065221 w 9517857"/>
              <a:gd name="connsiteY84" fmla="*/ 229406 h 920231"/>
              <a:gd name="connsiteX85" fmla="*/ 7358195 w 9517857"/>
              <a:gd name="connsiteY85" fmla="*/ 253615 h 920231"/>
              <a:gd name="connsiteX86" fmla="*/ 7565449 w 9517857"/>
              <a:gd name="connsiteY86" fmla="*/ 260825 h 920231"/>
              <a:gd name="connsiteX87" fmla="*/ 7599285 w 9517857"/>
              <a:gd name="connsiteY87" fmla="*/ 267896 h 920231"/>
              <a:gd name="connsiteX88" fmla="*/ 7644411 w 9517857"/>
              <a:gd name="connsiteY88" fmla="*/ 260861 h 920231"/>
              <a:gd name="connsiteX89" fmla="*/ 7825110 w 9517857"/>
              <a:gd name="connsiteY89" fmla="*/ 230984 h 920231"/>
              <a:gd name="connsiteX90" fmla="*/ 7965805 w 9517857"/>
              <a:gd name="connsiteY90" fmla="*/ 202230 h 920231"/>
              <a:gd name="connsiteX91" fmla="*/ 8147401 w 9517857"/>
              <a:gd name="connsiteY91" fmla="*/ 207492 h 920231"/>
              <a:gd name="connsiteX92" fmla="*/ 8256033 w 9517857"/>
              <a:gd name="connsiteY92" fmla="*/ 195588 h 920231"/>
              <a:gd name="connsiteX93" fmla="*/ 8410677 w 9517857"/>
              <a:gd name="connsiteY93" fmla="*/ 174042 h 920231"/>
              <a:gd name="connsiteX94" fmla="*/ 8617841 w 9517857"/>
              <a:gd name="connsiteY94" fmla="*/ 157042 h 920231"/>
              <a:gd name="connsiteX95" fmla="*/ 8715976 w 9517857"/>
              <a:gd name="connsiteY95" fmla="*/ 180249 h 920231"/>
              <a:gd name="connsiteX96" fmla="*/ 8778827 w 9517857"/>
              <a:gd name="connsiteY96" fmla="*/ 174811 h 920231"/>
              <a:gd name="connsiteX97" fmla="*/ 8840778 w 9517857"/>
              <a:gd name="connsiteY97" fmla="*/ 145024 h 920231"/>
              <a:gd name="connsiteX98" fmla="*/ 9010380 w 9517857"/>
              <a:gd name="connsiteY98" fmla="*/ 93766 h 920231"/>
              <a:gd name="connsiteX99" fmla="*/ 9110856 w 9517857"/>
              <a:gd name="connsiteY99" fmla="*/ 72872 h 920231"/>
              <a:gd name="connsiteX100" fmla="*/ 9268817 w 9517857"/>
              <a:gd name="connsiteY100" fmla="*/ 54957 h 920231"/>
              <a:gd name="connsiteX101" fmla="*/ 9316667 w 9517857"/>
              <a:gd name="connsiteY101" fmla="*/ 46922 h 920231"/>
              <a:gd name="connsiteX102" fmla="*/ 9428209 w 9517857"/>
              <a:gd name="connsiteY102" fmla="*/ 31798 h 920231"/>
              <a:gd name="connsiteX103" fmla="*/ 9488916 w 9517857"/>
              <a:gd name="connsiteY103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769329 w 9517857"/>
              <a:gd name="connsiteY59" fmla="*/ 235460 h 920231"/>
              <a:gd name="connsiteX60" fmla="*/ 4807816 w 9517857"/>
              <a:gd name="connsiteY60" fmla="*/ 0 h 920231"/>
              <a:gd name="connsiteX61" fmla="*/ 4826683 w 9517857"/>
              <a:gd name="connsiteY61" fmla="*/ 165317 h 920231"/>
              <a:gd name="connsiteX62" fmla="*/ 4827826 w 9517857"/>
              <a:gd name="connsiteY62" fmla="*/ 248852 h 920231"/>
              <a:gd name="connsiteX63" fmla="*/ 4892569 w 9517857"/>
              <a:gd name="connsiteY63" fmla="*/ 251808 h 920231"/>
              <a:gd name="connsiteX64" fmla="*/ 4896611 w 9517857"/>
              <a:gd name="connsiteY64" fmla="*/ 242323 h 920231"/>
              <a:gd name="connsiteX65" fmla="*/ 4917286 w 9517857"/>
              <a:gd name="connsiteY65" fmla="*/ 245534 h 920231"/>
              <a:gd name="connsiteX66" fmla="*/ 4981173 w 9517857"/>
              <a:gd name="connsiteY66" fmla="*/ 248978 h 920231"/>
              <a:gd name="connsiteX67" fmla="*/ 5060397 w 9517857"/>
              <a:gd name="connsiteY67" fmla="*/ 265563 h 920231"/>
              <a:gd name="connsiteX68" fmla="*/ 5252996 w 9517857"/>
              <a:gd name="connsiteY68" fmla="*/ 272530 h 920231"/>
              <a:gd name="connsiteX69" fmla="*/ 5358056 w 9517857"/>
              <a:gd name="connsiteY69" fmla="*/ 249123 h 920231"/>
              <a:gd name="connsiteX70" fmla="*/ 5426496 w 9517857"/>
              <a:gd name="connsiteY70" fmla="*/ 237017 h 920231"/>
              <a:gd name="connsiteX71" fmla="*/ 5497161 w 9517857"/>
              <a:gd name="connsiteY71" fmla="*/ 230683 h 920231"/>
              <a:gd name="connsiteX72" fmla="*/ 5826043 w 9517857"/>
              <a:gd name="connsiteY72" fmla="*/ 149948 h 920231"/>
              <a:gd name="connsiteX73" fmla="*/ 6013415 w 9517857"/>
              <a:gd name="connsiteY73" fmla="*/ 139191 h 920231"/>
              <a:gd name="connsiteX74" fmla="*/ 6080994 w 9517857"/>
              <a:gd name="connsiteY74" fmla="*/ 144813 h 920231"/>
              <a:gd name="connsiteX75" fmla="*/ 6194152 w 9517857"/>
              <a:gd name="connsiteY75" fmla="*/ 153647 h 920231"/>
              <a:gd name="connsiteX76" fmla="*/ 6281379 w 9517857"/>
              <a:gd name="connsiteY76" fmla="*/ 183501 h 920231"/>
              <a:gd name="connsiteX77" fmla="*/ 6374947 w 9517857"/>
              <a:gd name="connsiteY77" fmla="*/ 181674 h 920231"/>
              <a:gd name="connsiteX78" fmla="*/ 6448518 w 9517857"/>
              <a:gd name="connsiteY78" fmla="*/ 166253 h 920231"/>
              <a:gd name="connsiteX79" fmla="*/ 6544700 w 9517857"/>
              <a:gd name="connsiteY79" fmla="*/ 169036 h 920231"/>
              <a:gd name="connsiteX80" fmla="*/ 6648353 w 9517857"/>
              <a:gd name="connsiteY80" fmla="*/ 174125 h 920231"/>
              <a:gd name="connsiteX81" fmla="*/ 6736227 w 9517857"/>
              <a:gd name="connsiteY81" fmla="*/ 175091 h 920231"/>
              <a:gd name="connsiteX82" fmla="*/ 6977218 w 9517857"/>
              <a:gd name="connsiteY82" fmla="*/ 186164 h 920231"/>
              <a:gd name="connsiteX83" fmla="*/ 7065221 w 9517857"/>
              <a:gd name="connsiteY83" fmla="*/ 229406 h 920231"/>
              <a:gd name="connsiteX84" fmla="*/ 7358195 w 9517857"/>
              <a:gd name="connsiteY84" fmla="*/ 253615 h 920231"/>
              <a:gd name="connsiteX85" fmla="*/ 7565449 w 9517857"/>
              <a:gd name="connsiteY85" fmla="*/ 260825 h 920231"/>
              <a:gd name="connsiteX86" fmla="*/ 7599285 w 9517857"/>
              <a:gd name="connsiteY86" fmla="*/ 267896 h 920231"/>
              <a:gd name="connsiteX87" fmla="*/ 7644411 w 9517857"/>
              <a:gd name="connsiteY87" fmla="*/ 260861 h 920231"/>
              <a:gd name="connsiteX88" fmla="*/ 7825110 w 9517857"/>
              <a:gd name="connsiteY88" fmla="*/ 230984 h 920231"/>
              <a:gd name="connsiteX89" fmla="*/ 7965805 w 9517857"/>
              <a:gd name="connsiteY89" fmla="*/ 202230 h 920231"/>
              <a:gd name="connsiteX90" fmla="*/ 8147401 w 9517857"/>
              <a:gd name="connsiteY90" fmla="*/ 207492 h 920231"/>
              <a:gd name="connsiteX91" fmla="*/ 8256033 w 9517857"/>
              <a:gd name="connsiteY91" fmla="*/ 195588 h 920231"/>
              <a:gd name="connsiteX92" fmla="*/ 8410677 w 9517857"/>
              <a:gd name="connsiteY92" fmla="*/ 174042 h 920231"/>
              <a:gd name="connsiteX93" fmla="*/ 8617841 w 9517857"/>
              <a:gd name="connsiteY93" fmla="*/ 157042 h 920231"/>
              <a:gd name="connsiteX94" fmla="*/ 8715976 w 9517857"/>
              <a:gd name="connsiteY94" fmla="*/ 180249 h 920231"/>
              <a:gd name="connsiteX95" fmla="*/ 8778827 w 9517857"/>
              <a:gd name="connsiteY95" fmla="*/ 174811 h 920231"/>
              <a:gd name="connsiteX96" fmla="*/ 8840778 w 9517857"/>
              <a:gd name="connsiteY96" fmla="*/ 145024 h 920231"/>
              <a:gd name="connsiteX97" fmla="*/ 9010380 w 9517857"/>
              <a:gd name="connsiteY97" fmla="*/ 93766 h 920231"/>
              <a:gd name="connsiteX98" fmla="*/ 9110856 w 9517857"/>
              <a:gd name="connsiteY98" fmla="*/ 72872 h 920231"/>
              <a:gd name="connsiteX99" fmla="*/ 9268817 w 9517857"/>
              <a:gd name="connsiteY99" fmla="*/ 54957 h 920231"/>
              <a:gd name="connsiteX100" fmla="*/ 9316667 w 9517857"/>
              <a:gd name="connsiteY100" fmla="*/ 46922 h 920231"/>
              <a:gd name="connsiteX101" fmla="*/ 9428209 w 9517857"/>
              <a:gd name="connsiteY101" fmla="*/ 31798 h 920231"/>
              <a:gd name="connsiteX102" fmla="*/ 9488916 w 9517857"/>
              <a:gd name="connsiteY102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752894 w 9517857"/>
              <a:gd name="connsiteY58" fmla="*/ 241750 h 920231"/>
              <a:gd name="connsiteX59" fmla="*/ 4807816 w 9517857"/>
              <a:gd name="connsiteY59" fmla="*/ 0 h 920231"/>
              <a:gd name="connsiteX60" fmla="*/ 4826683 w 9517857"/>
              <a:gd name="connsiteY60" fmla="*/ 165317 h 920231"/>
              <a:gd name="connsiteX61" fmla="*/ 4827826 w 9517857"/>
              <a:gd name="connsiteY61" fmla="*/ 248852 h 920231"/>
              <a:gd name="connsiteX62" fmla="*/ 4892569 w 9517857"/>
              <a:gd name="connsiteY62" fmla="*/ 251808 h 920231"/>
              <a:gd name="connsiteX63" fmla="*/ 4896611 w 9517857"/>
              <a:gd name="connsiteY63" fmla="*/ 242323 h 920231"/>
              <a:gd name="connsiteX64" fmla="*/ 4917286 w 9517857"/>
              <a:gd name="connsiteY64" fmla="*/ 245534 h 920231"/>
              <a:gd name="connsiteX65" fmla="*/ 4981173 w 9517857"/>
              <a:gd name="connsiteY65" fmla="*/ 248978 h 920231"/>
              <a:gd name="connsiteX66" fmla="*/ 5060397 w 9517857"/>
              <a:gd name="connsiteY66" fmla="*/ 265563 h 920231"/>
              <a:gd name="connsiteX67" fmla="*/ 5252996 w 9517857"/>
              <a:gd name="connsiteY67" fmla="*/ 272530 h 920231"/>
              <a:gd name="connsiteX68" fmla="*/ 5358056 w 9517857"/>
              <a:gd name="connsiteY68" fmla="*/ 249123 h 920231"/>
              <a:gd name="connsiteX69" fmla="*/ 5426496 w 9517857"/>
              <a:gd name="connsiteY69" fmla="*/ 237017 h 920231"/>
              <a:gd name="connsiteX70" fmla="*/ 5497161 w 9517857"/>
              <a:gd name="connsiteY70" fmla="*/ 230683 h 920231"/>
              <a:gd name="connsiteX71" fmla="*/ 5826043 w 9517857"/>
              <a:gd name="connsiteY71" fmla="*/ 149948 h 920231"/>
              <a:gd name="connsiteX72" fmla="*/ 6013415 w 9517857"/>
              <a:gd name="connsiteY72" fmla="*/ 139191 h 920231"/>
              <a:gd name="connsiteX73" fmla="*/ 6080994 w 9517857"/>
              <a:gd name="connsiteY73" fmla="*/ 144813 h 920231"/>
              <a:gd name="connsiteX74" fmla="*/ 6194152 w 9517857"/>
              <a:gd name="connsiteY74" fmla="*/ 153647 h 920231"/>
              <a:gd name="connsiteX75" fmla="*/ 6281379 w 9517857"/>
              <a:gd name="connsiteY75" fmla="*/ 183501 h 920231"/>
              <a:gd name="connsiteX76" fmla="*/ 6374947 w 9517857"/>
              <a:gd name="connsiteY76" fmla="*/ 181674 h 920231"/>
              <a:gd name="connsiteX77" fmla="*/ 6448518 w 9517857"/>
              <a:gd name="connsiteY77" fmla="*/ 166253 h 920231"/>
              <a:gd name="connsiteX78" fmla="*/ 6544700 w 9517857"/>
              <a:gd name="connsiteY78" fmla="*/ 169036 h 920231"/>
              <a:gd name="connsiteX79" fmla="*/ 6648353 w 9517857"/>
              <a:gd name="connsiteY79" fmla="*/ 174125 h 920231"/>
              <a:gd name="connsiteX80" fmla="*/ 6736227 w 9517857"/>
              <a:gd name="connsiteY80" fmla="*/ 175091 h 920231"/>
              <a:gd name="connsiteX81" fmla="*/ 6977218 w 9517857"/>
              <a:gd name="connsiteY81" fmla="*/ 186164 h 920231"/>
              <a:gd name="connsiteX82" fmla="*/ 7065221 w 9517857"/>
              <a:gd name="connsiteY82" fmla="*/ 229406 h 920231"/>
              <a:gd name="connsiteX83" fmla="*/ 7358195 w 9517857"/>
              <a:gd name="connsiteY83" fmla="*/ 253615 h 920231"/>
              <a:gd name="connsiteX84" fmla="*/ 7565449 w 9517857"/>
              <a:gd name="connsiteY84" fmla="*/ 260825 h 920231"/>
              <a:gd name="connsiteX85" fmla="*/ 7599285 w 9517857"/>
              <a:gd name="connsiteY85" fmla="*/ 267896 h 920231"/>
              <a:gd name="connsiteX86" fmla="*/ 7644411 w 9517857"/>
              <a:gd name="connsiteY86" fmla="*/ 260861 h 920231"/>
              <a:gd name="connsiteX87" fmla="*/ 7825110 w 9517857"/>
              <a:gd name="connsiteY87" fmla="*/ 230984 h 920231"/>
              <a:gd name="connsiteX88" fmla="*/ 7965805 w 9517857"/>
              <a:gd name="connsiteY88" fmla="*/ 202230 h 920231"/>
              <a:gd name="connsiteX89" fmla="*/ 8147401 w 9517857"/>
              <a:gd name="connsiteY89" fmla="*/ 207492 h 920231"/>
              <a:gd name="connsiteX90" fmla="*/ 8256033 w 9517857"/>
              <a:gd name="connsiteY90" fmla="*/ 195588 h 920231"/>
              <a:gd name="connsiteX91" fmla="*/ 8410677 w 9517857"/>
              <a:gd name="connsiteY91" fmla="*/ 174042 h 920231"/>
              <a:gd name="connsiteX92" fmla="*/ 8617841 w 9517857"/>
              <a:gd name="connsiteY92" fmla="*/ 157042 h 920231"/>
              <a:gd name="connsiteX93" fmla="*/ 8715976 w 9517857"/>
              <a:gd name="connsiteY93" fmla="*/ 180249 h 920231"/>
              <a:gd name="connsiteX94" fmla="*/ 8778827 w 9517857"/>
              <a:gd name="connsiteY94" fmla="*/ 174811 h 920231"/>
              <a:gd name="connsiteX95" fmla="*/ 8840778 w 9517857"/>
              <a:gd name="connsiteY95" fmla="*/ 145024 h 920231"/>
              <a:gd name="connsiteX96" fmla="*/ 9010380 w 9517857"/>
              <a:gd name="connsiteY96" fmla="*/ 93766 h 920231"/>
              <a:gd name="connsiteX97" fmla="*/ 9110856 w 9517857"/>
              <a:gd name="connsiteY97" fmla="*/ 72872 h 920231"/>
              <a:gd name="connsiteX98" fmla="*/ 9268817 w 9517857"/>
              <a:gd name="connsiteY98" fmla="*/ 54957 h 920231"/>
              <a:gd name="connsiteX99" fmla="*/ 9316667 w 9517857"/>
              <a:gd name="connsiteY99" fmla="*/ 46922 h 920231"/>
              <a:gd name="connsiteX100" fmla="*/ 9428209 w 9517857"/>
              <a:gd name="connsiteY100" fmla="*/ 31798 h 920231"/>
              <a:gd name="connsiteX101" fmla="*/ 9488916 w 9517857"/>
              <a:gd name="connsiteY101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719994 w 9517857"/>
              <a:gd name="connsiteY57" fmla="*/ 247182 h 920231"/>
              <a:gd name="connsiteX58" fmla="*/ 4807816 w 9517857"/>
              <a:gd name="connsiteY58" fmla="*/ 0 h 920231"/>
              <a:gd name="connsiteX59" fmla="*/ 4826683 w 9517857"/>
              <a:gd name="connsiteY59" fmla="*/ 165317 h 920231"/>
              <a:gd name="connsiteX60" fmla="*/ 4827826 w 9517857"/>
              <a:gd name="connsiteY60" fmla="*/ 248852 h 920231"/>
              <a:gd name="connsiteX61" fmla="*/ 4892569 w 9517857"/>
              <a:gd name="connsiteY61" fmla="*/ 251808 h 920231"/>
              <a:gd name="connsiteX62" fmla="*/ 4896611 w 9517857"/>
              <a:gd name="connsiteY62" fmla="*/ 242323 h 920231"/>
              <a:gd name="connsiteX63" fmla="*/ 4917286 w 9517857"/>
              <a:gd name="connsiteY63" fmla="*/ 245534 h 920231"/>
              <a:gd name="connsiteX64" fmla="*/ 4981173 w 9517857"/>
              <a:gd name="connsiteY64" fmla="*/ 248978 h 920231"/>
              <a:gd name="connsiteX65" fmla="*/ 5060397 w 9517857"/>
              <a:gd name="connsiteY65" fmla="*/ 265563 h 920231"/>
              <a:gd name="connsiteX66" fmla="*/ 5252996 w 9517857"/>
              <a:gd name="connsiteY66" fmla="*/ 272530 h 920231"/>
              <a:gd name="connsiteX67" fmla="*/ 5358056 w 9517857"/>
              <a:gd name="connsiteY67" fmla="*/ 249123 h 920231"/>
              <a:gd name="connsiteX68" fmla="*/ 5426496 w 9517857"/>
              <a:gd name="connsiteY68" fmla="*/ 237017 h 920231"/>
              <a:gd name="connsiteX69" fmla="*/ 5497161 w 9517857"/>
              <a:gd name="connsiteY69" fmla="*/ 230683 h 920231"/>
              <a:gd name="connsiteX70" fmla="*/ 5826043 w 9517857"/>
              <a:gd name="connsiteY70" fmla="*/ 149948 h 920231"/>
              <a:gd name="connsiteX71" fmla="*/ 6013415 w 9517857"/>
              <a:gd name="connsiteY71" fmla="*/ 139191 h 920231"/>
              <a:gd name="connsiteX72" fmla="*/ 6080994 w 9517857"/>
              <a:gd name="connsiteY72" fmla="*/ 144813 h 920231"/>
              <a:gd name="connsiteX73" fmla="*/ 6194152 w 9517857"/>
              <a:gd name="connsiteY73" fmla="*/ 153647 h 920231"/>
              <a:gd name="connsiteX74" fmla="*/ 6281379 w 9517857"/>
              <a:gd name="connsiteY74" fmla="*/ 183501 h 920231"/>
              <a:gd name="connsiteX75" fmla="*/ 6374947 w 9517857"/>
              <a:gd name="connsiteY75" fmla="*/ 181674 h 920231"/>
              <a:gd name="connsiteX76" fmla="*/ 6448518 w 9517857"/>
              <a:gd name="connsiteY76" fmla="*/ 166253 h 920231"/>
              <a:gd name="connsiteX77" fmla="*/ 6544700 w 9517857"/>
              <a:gd name="connsiteY77" fmla="*/ 169036 h 920231"/>
              <a:gd name="connsiteX78" fmla="*/ 6648353 w 9517857"/>
              <a:gd name="connsiteY78" fmla="*/ 174125 h 920231"/>
              <a:gd name="connsiteX79" fmla="*/ 6736227 w 9517857"/>
              <a:gd name="connsiteY79" fmla="*/ 175091 h 920231"/>
              <a:gd name="connsiteX80" fmla="*/ 6977218 w 9517857"/>
              <a:gd name="connsiteY80" fmla="*/ 186164 h 920231"/>
              <a:gd name="connsiteX81" fmla="*/ 7065221 w 9517857"/>
              <a:gd name="connsiteY81" fmla="*/ 229406 h 920231"/>
              <a:gd name="connsiteX82" fmla="*/ 7358195 w 9517857"/>
              <a:gd name="connsiteY82" fmla="*/ 253615 h 920231"/>
              <a:gd name="connsiteX83" fmla="*/ 7565449 w 9517857"/>
              <a:gd name="connsiteY83" fmla="*/ 260825 h 920231"/>
              <a:gd name="connsiteX84" fmla="*/ 7599285 w 9517857"/>
              <a:gd name="connsiteY84" fmla="*/ 267896 h 920231"/>
              <a:gd name="connsiteX85" fmla="*/ 7644411 w 9517857"/>
              <a:gd name="connsiteY85" fmla="*/ 260861 h 920231"/>
              <a:gd name="connsiteX86" fmla="*/ 7825110 w 9517857"/>
              <a:gd name="connsiteY86" fmla="*/ 230984 h 920231"/>
              <a:gd name="connsiteX87" fmla="*/ 7965805 w 9517857"/>
              <a:gd name="connsiteY87" fmla="*/ 202230 h 920231"/>
              <a:gd name="connsiteX88" fmla="*/ 8147401 w 9517857"/>
              <a:gd name="connsiteY88" fmla="*/ 207492 h 920231"/>
              <a:gd name="connsiteX89" fmla="*/ 8256033 w 9517857"/>
              <a:gd name="connsiteY89" fmla="*/ 195588 h 920231"/>
              <a:gd name="connsiteX90" fmla="*/ 8410677 w 9517857"/>
              <a:gd name="connsiteY90" fmla="*/ 174042 h 920231"/>
              <a:gd name="connsiteX91" fmla="*/ 8617841 w 9517857"/>
              <a:gd name="connsiteY91" fmla="*/ 157042 h 920231"/>
              <a:gd name="connsiteX92" fmla="*/ 8715976 w 9517857"/>
              <a:gd name="connsiteY92" fmla="*/ 180249 h 920231"/>
              <a:gd name="connsiteX93" fmla="*/ 8778827 w 9517857"/>
              <a:gd name="connsiteY93" fmla="*/ 174811 h 920231"/>
              <a:gd name="connsiteX94" fmla="*/ 8840778 w 9517857"/>
              <a:gd name="connsiteY94" fmla="*/ 145024 h 920231"/>
              <a:gd name="connsiteX95" fmla="*/ 9010380 w 9517857"/>
              <a:gd name="connsiteY95" fmla="*/ 93766 h 920231"/>
              <a:gd name="connsiteX96" fmla="*/ 9110856 w 9517857"/>
              <a:gd name="connsiteY96" fmla="*/ 72872 h 920231"/>
              <a:gd name="connsiteX97" fmla="*/ 9268817 w 9517857"/>
              <a:gd name="connsiteY97" fmla="*/ 54957 h 920231"/>
              <a:gd name="connsiteX98" fmla="*/ 9316667 w 9517857"/>
              <a:gd name="connsiteY98" fmla="*/ 46922 h 920231"/>
              <a:gd name="connsiteX99" fmla="*/ 9428209 w 9517857"/>
              <a:gd name="connsiteY99" fmla="*/ 31798 h 920231"/>
              <a:gd name="connsiteX100" fmla="*/ 9488916 w 9517857"/>
              <a:gd name="connsiteY100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689051 w 9517857"/>
              <a:gd name="connsiteY56" fmla="*/ 252843 h 920231"/>
              <a:gd name="connsiteX57" fmla="*/ 4807816 w 9517857"/>
              <a:gd name="connsiteY57" fmla="*/ 0 h 920231"/>
              <a:gd name="connsiteX58" fmla="*/ 4826683 w 9517857"/>
              <a:gd name="connsiteY58" fmla="*/ 165317 h 920231"/>
              <a:gd name="connsiteX59" fmla="*/ 4827826 w 9517857"/>
              <a:gd name="connsiteY59" fmla="*/ 248852 h 920231"/>
              <a:gd name="connsiteX60" fmla="*/ 4892569 w 9517857"/>
              <a:gd name="connsiteY60" fmla="*/ 251808 h 920231"/>
              <a:gd name="connsiteX61" fmla="*/ 4896611 w 9517857"/>
              <a:gd name="connsiteY61" fmla="*/ 242323 h 920231"/>
              <a:gd name="connsiteX62" fmla="*/ 4917286 w 9517857"/>
              <a:gd name="connsiteY62" fmla="*/ 245534 h 920231"/>
              <a:gd name="connsiteX63" fmla="*/ 4981173 w 9517857"/>
              <a:gd name="connsiteY63" fmla="*/ 248978 h 920231"/>
              <a:gd name="connsiteX64" fmla="*/ 5060397 w 9517857"/>
              <a:gd name="connsiteY64" fmla="*/ 265563 h 920231"/>
              <a:gd name="connsiteX65" fmla="*/ 5252996 w 9517857"/>
              <a:gd name="connsiteY65" fmla="*/ 272530 h 920231"/>
              <a:gd name="connsiteX66" fmla="*/ 5358056 w 9517857"/>
              <a:gd name="connsiteY66" fmla="*/ 249123 h 920231"/>
              <a:gd name="connsiteX67" fmla="*/ 5426496 w 9517857"/>
              <a:gd name="connsiteY67" fmla="*/ 237017 h 920231"/>
              <a:gd name="connsiteX68" fmla="*/ 5497161 w 9517857"/>
              <a:gd name="connsiteY68" fmla="*/ 230683 h 920231"/>
              <a:gd name="connsiteX69" fmla="*/ 5826043 w 9517857"/>
              <a:gd name="connsiteY69" fmla="*/ 149948 h 920231"/>
              <a:gd name="connsiteX70" fmla="*/ 6013415 w 9517857"/>
              <a:gd name="connsiteY70" fmla="*/ 139191 h 920231"/>
              <a:gd name="connsiteX71" fmla="*/ 6080994 w 9517857"/>
              <a:gd name="connsiteY71" fmla="*/ 144813 h 920231"/>
              <a:gd name="connsiteX72" fmla="*/ 6194152 w 9517857"/>
              <a:gd name="connsiteY72" fmla="*/ 153647 h 920231"/>
              <a:gd name="connsiteX73" fmla="*/ 6281379 w 9517857"/>
              <a:gd name="connsiteY73" fmla="*/ 183501 h 920231"/>
              <a:gd name="connsiteX74" fmla="*/ 6374947 w 9517857"/>
              <a:gd name="connsiteY74" fmla="*/ 181674 h 920231"/>
              <a:gd name="connsiteX75" fmla="*/ 6448518 w 9517857"/>
              <a:gd name="connsiteY75" fmla="*/ 166253 h 920231"/>
              <a:gd name="connsiteX76" fmla="*/ 6544700 w 9517857"/>
              <a:gd name="connsiteY76" fmla="*/ 169036 h 920231"/>
              <a:gd name="connsiteX77" fmla="*/ 6648353 w 9517857"/>
              <a:gd name="connsiteY77" fmla="*/ 174125 h 920231"/>
              <a:gd name="connsiteX78" fmla="*/ 6736227 w 9517857"/>
              <a:gd name="connsiteY78" fmla="*/ 175091 h 920231"/>
              <a:gd name="connsiteX79" fmla="*/ 6977218 w 9517857"/>
              <a:gd name="connsiteY79" fmla="*/ 186164 h 920231"/>
              <a:gd name="connsiteX80" fmla="*/ 7065221 w 9517857"/>
              <a:gd name="connsiteY80" fmla="*/ 229406 h 920231"/>
              <a:gd name="connsiteX81" fmla="*/ 7358195 w 9517857"/>
              <a:gd name="connsiteY81" fmla="*/ 253615 h 920231"/>
              <a:gd name="connsiteX82" fmla="*/ 7565449 w 9517857"/>
              <a:gd name="connsiteY82" fmla="*/ 260825 h 920231"/>
              <a:gd name="connsiteX83" fmla="*/ 7599285 w 9517857"/>
              <a:gd name="connsiteY83" fmla="*/ 267896 h 920231"/>
              <a:gd name="connsiteX84" fmla="*/ 7644411 w 9517857"/>
              <a:gd name="connsiteY84" fmla="*/ 260861 h 920231"/>
              <a:gd name="connsiteX85" fmla="*/ 7825110 w 9517857"/>
              <a:gd name="connsiteY85" fmla="*/ 230984 h 920231"/>
              <a:gd name="connsiteX86" fmla="*/ 7965805 w 9517857"/>
              <a:gd name="connsiteY86" fmla="*/ 202230 h 920231"/>
              <a:gd name="connsiteX87" fmla="*/ 8147401 w 9517857"/>
              <a:gd name="connsiteY87" fmla="*/ 207492 h 920231"/>
              <a:gd name="connsiteX88" fmla="*/ 8256033 w 9517857"/>
              <a:gd name="connsiteY88" fmla="*/ 195588 h 920231"/>
              <a:gd name="connsiteX89" fmla="*/ 8410677 w 9517857"/>
              <a:gd name="connsiteY89" fmla="*/ 174042 h 920231"/>
              <a:gd name="connsiteX90" fmla="*/ 8617841 w 9517857"/>
              <a:gd name="connsiteY90" fmla="*/ 157042 h 920231"/>
              <a:gd name="connsiteX91" fmla="*/ 8715976 w 9517857"/>
              <a:gd name="connsiteY91" fmla="*/ 180249 h 920231"/>
              <a:gd name="connsiteX92" fmla="*/ 8778827 w 9517857"/>
              <a:gd name="connsiteY92" fmla="*/ 174811 h 920231"/>
              <a:gd name="connsiteX93" fmla="*/ 8840778 w 9517857"/>
              <a:gd name="connsiteY93" fmla="*/ 145024 h 920231"/>
              <a:gd name="connsiteX94" fmla="*/ 9010380 w 9517857"/>
              <a:gd name="connsiteY94" fmla="*/ 93766 h 920231"/>
              <a:gd name="connsiteX95" fmla="*/ 9110856 w 9517857"/>
              <a:gd name="connsiteY95" fmla="*/ 72872 h 920231"/>
              <a:gd name="connsiteX96" fmla="*/ 9268817 w 9517857"/>
              <a:gd name="connsiteY96" fmla="*/ 54957 h 920231"/>
              <a:gd name="connsiteX97" fmla="*/ 9316667 w 9517857"/>
              <a:gd name="connsiteY97" fmla="*/ 46922 h 920231"/>
              <a:gd name="connsiteX98" fmla="*/ 9428209 w 9517857"/>
              <a:gd name="connsiteY98" fmla="*/ 31798 h 920231"/>
              <a:gd name="connsiteX99" fmla="*/ 9488916 w 9517857"/>
              <a:gd name="connsiteY99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691675 w 9517857"/>
              <a:gd name="connsiteY55" fmla="*/ 255886 h 920231"/>
              <a:gd name="connsiteX56" fmla="*/ 4807816 w 9517857"/>
              <a:gd name="connsiteY56" fmla="*/ 0 h 920231"/>
              <a:gd name="connsiteX57" fmla="*/ 4826683 w 9517857"/>
              <a:gd name="connsiteY57" fmla="*/ 165317 h 920231"/>
              <a:gd name="connsiteX58" fmla="*/ 4827826 w 9517857"/>
              <a:gd name="connsiteY58" fmla="*/ 248852 h 920231"/>
              <a:gd name="connsiteX59" fmla="*/ 4892569 w 9517857"/>
              <a:gd name="connsiteY59" fmla="*/ 251808 h 920231"/>
              <a:gd name="connsiteX60" fmla="*/ 4896611 w 9517857"/>
              <a:gd name="connsiteY60" fmla="*/ 242323 h 920231"/>
              <a:gd name="connsiteX61" fmla="*/ 4917286 w 9517857"/>
              <a:gd name="connsiteY61" fmla="*/ 245534 h 920231"/>
              <a:gd name="connsiteX62" fmla="*/ 4981173 w 9517857"/>
              <a:gd name="connsiteY62" fmla="*/ 248978 h 920231"/>
              <a:gd name="connsiteX63" fmla="*/ 5060397 w 9517857"/>
              <a:gd name="connsiteY63" fmla="*/ 265563 h 920231"/>
              <a:gd name="connsiteX64" fmla="*/ 5252996 w 9517857"/>
              <a:gd name="connsiteY64" fmla="*/ 272530 h 920231"/>
              <a:gd name="connsiteX65" fmla="*/ 5358056 w 9517857"/>
              <a:gd name="connsiteY65" fmla="*/ 249123 h 920231"/>
              <a:gd name="connsiteX66" fmla="*/ 5426496 w 9517857"/>
              <a:gd name="connsiteY66" fmla="*/ 237017 h 920231"/>
              <a:gd name="connsiteX67" fmla="*/ 5497161 w 9517857"/>
              <a:gd name="connsiteY67" fmla="*/ 230683 h 920231"/>
              <a:gd name="connsiteX68" fmla="*/ 5826043 w 9517857"/>
              <a:gd name="connsiteY68" fmla="*/ 149948 h 920231"/>
              <a:gd name="connsiteX69" fmla="*/ 6013415 w 9517857"/>
              <a:gd name="connsiteY69" fmla="*/ 139191 h 920231"/>
              <a:gd name="connsiteX70" fmla="*/ 6080994 w 9517857"/>
              <a:gd name="connsiteY70" fmla="*/ 144813 h 920231"/>
              <a:gd name="connsiteX71" fmla="*/ 6194152 w 9517857"/>
              <a:gd name="connsiteY71" fmla="*/ 153647 h 920231"/>
              <a:gd name="connsiteX72" fmla="*/ 6281379 w 9517857"/>
              <a:gd name="connsiteY72" fmla="*/ 183501 h 920231"/>
              <a:gd name="connsiteX73" fmla="*/ 6374947 w 9517857"/>
              <a:gd name="connsiteY73" fmla="*/ 181674 h 920231"/>
              <a:gd name="connsiteX74" fmla="*/ 6448518 w 9517857"/>
              <a:gd name="connsiteY74" fmla="*/ 166253 h 920231"/>
              <a:gd name="connsiteX75" fmla="*/ 6544700 w 9517857"/>
              <a:gd name="connsiteY75" fmla="*/ 169036 h 920231"/>
              <a:gd name="connsiteX76" fmla="*/ 6648353 w 9517857"/>
              <a:gd name="connsiteY76" fmla="*/ 174125 h 920231"/>
              <a:gd name="connsiteX77" fmla="*/ 6736227 w 9517857"/>
              <a:gd name="connsiteY77" fmla="*/ 175091 h 920231"/>
              <a:gd name="connsiteX78" fmla="*/ 6977218 w 9517857"/>
              <a:gd name="connsiteY78" fmla="*/ 186164 h 920231"/>
              <a:gd name="connsiteX79" fmla="*/ 7065221 w 9517857"/>
              <a:gd name="connsiteY79" fmla="*/ 229406 h 920231"/>
              <a:gd name="connsiteX80" fmla="*/ 7358195 w 9517857"/>
              <a:gd name="connsiteY80" fmla="*/ 253615 h 920231"/>
              <a:gd name="connsiteX81" fmla="*/ 7565449 w 9517857"/>
              <a:gd name="connsiteY81" fmla="*/ 260825 h 920231"/>
              <a:gd name="connsiteX82" fmla="*/ 7599285 w 9517857"/>
              <a:gd name="connsiteY82" fmla="*/ 267896 h 920231"/>
              <a:gd name="connsiteX83" fmla="*/ 7644411 w 9517857"/>
              <a:gd name="connsiteY83" fmla="*/ 260861 h 920231"/>
              <a:gd name="connsiteX84" fmla="*/ 7825110 w 9517857"/>
              <a:gd name="connsiteY84" fmla="*/ 230984 h 920231"/>
              <a:gd name="connsiteX85" fmla="*/ 7965805 w 9517857"/>
              <a:gd name="connsiteY85" fmla="*/ 202230 h 920231"/>
              <a:gd name="connsiteX86" fmla="*/ 8147401 w 9517857"/>
              <a:gd name="connsiteY86" fmla="*/ 207492 h 920231"/>
              <a:gd name="connsiteX87" fmla="*/ 8256033 w 9517857"/>
              <a:gd name="connsiteY87" fmla="*/ 195588 h 920231"/>
              <a:gd name="connsiteX88" fmla="*/ 8410677 w 9517857"/>
              <a:gd name="connsiteY88" fmla="*/ 174042 h 920231"/>
              <a:gd name="connsiteX89" fmla="*/ 8617841 w 9517857"/>
              <a:gd name="connsiteY89" fmla="*/ 157042 h 920231"/>
              <a:gd name="connsiteX90" fmla="*/ 8715976 w 9517857"/>
              <a:gd name="connsiteY90" fmla="*/ 180249 h 920231"/>
              <a:gd name="connsiteX91" fmla="*/ 8778827 w 9517857"/>
              <a:gd name="connsiteY91" fmla="*/ 174811 h 920231"/>
              <a:gd name="connsiteX92" fmla="*/ 8840778 w 9517857"/>
              <a:gd name="connsiteY92" fmla="*/ 145024 h 920231"/>
              <a:gd name="connsiteX93" fmla="*/ 9010380 w 9517857"/>
              <a:gd name="connsiteY93" fmla="*/ 93766 h 920231"/>
              <a:gd name="connsiteX94" fmla="*/ 9110856 w 9517857"/>
              <a:gd name="connsiteY94" fmla="*/ 72872 h 920231"/>
              <a:gd name="connsiteX95" fmla="*/ 9268817 w 9517857"/>
              <a:gd name="connsiteY95" fmla="*/ 54957 h 920231"/>
              <a:gd name="connsiteX96" fmla="*/ 9316667 w 9517857"/>
              <a:gd name="connsiteY96" fmla="*/ 46922 h 920231"/>
              <a:gd name="connsiteX97" fmla="*/ 9428209 w 9517857"/>
              <a:gd name="connsiteY97" fmla="*/ 31798 h 920231"/>
              <a:gd name="connsiteX98" fmla="*/ 9488916 w 9517857"/>
              <a:gd name="connsiteY98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5225 w 9517857"/>
              <a:gd name="connsiteY4" fmla="*/ 248405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4685225 w 9517857"/>
              <a:gd name="connsiteY7" fmla="*/ 248405 h 920231"/>
              <a:gd name="connsiteX8" fmla="*/ 9488916 w 9517857"/>
              <a:gd name="connsiteY8" fmla="*/ 1875 h 920231"/>
              <a:gd name="connsiteX9" fmla="*/ 9517857 w 9517857"/>
              <a:gd name="connsiteY9" fmla="*/ 1887 h 920231"/>
              <a:gd name="connsiteX10" fmla="*/ 9517857 w 9517857"/>
              <a:gd name="connsiteY10" fmla="*/ 920231 h 920231"/>
              <a:gd name="connsiteX11" fmla="*/ 14604 w 9517857"/>
              <a:gd name="connsiteY11" fmla="*/ 920231 h 920231"/>
              <a:gd name="connsiteX12" fmla="*/ 12841 w 9517857"/>
              <a:gd name="connsiteY12" fmla="*/ 919638 h 920231"/>
              <a:gd name="connsiteX13" fmla="*/ 93 w 9517857"/>
              <a:gd name="connsiteY13" fmla="*/ 914346 h 920231"/>
              <a:gd name="connsiteX14" fmla="*/ 58674 w 9517857"/>
              <a:gd name="connsiteY14" fmla="*/ 892197 h 920231"/>
              <a:gd name="connsiteX15" fmla="*/ 275005 w 9517857"/>
              <a:gd name="connsiteY15" fmla="*/ 809104 h 920231"/>
              <a:gd name="connsiteX16" fmla="*/ 587824 w 9517857"/>
              <a:gd name="connsiteY16" fmla="*/ 800070 h 920231"/>
              <a:gd name="connsiteX17" fmla="*/ 727985 w 9517857"/>
              <a:gd name="connsiteY17" fmla="*/ 721701 h 920231"/>
              <a:gd name="connsiteX18" fmla="*/ 778982 w 9517857"/>
              <a:gd name="connsiteY18" fmla="*/ 712017 h 920231"/>
              <a:gd name="connsiteX19" fmla="*/ 849944 w 9517857"/>
              <a:gd name="connsiteY19" fmla="*/ 719862 h 920231"/>
              <a:gd name="connsiteX20" fmla="*/ 901402 w 9517857"/>
              <a:gd name="connsiteY20" fmla="*/ 730920 h 920231"/>
              <a:gd name="connsiteX21" fmla="*/ 930946 w 9517857"/>
              <a:gd name="connsiteY21" fmla="*/ 735921 h 920231"/>
              <a:gd name="connsiteX22" fmla="*/ 986250 w 9517857"/>
              <a:gd name="connsiteY22" fmla="*/ 715405 h 920231"/>
              <a:gd name="connsiteX23" fmla="*/ 1013752 w 9517857"/>
              <a:gd name="connsiteY23" fmla="*/ 715236 h 920231"/>
              <a:gd name="connsiteX24" fmla="*/ 1023734 w 9517857"/>
              <a:gd name="connsiteY24" fmla="*/ 720446 h 920231"/>
              <a:gd name="connsiteX25" fmla="*/ 1063207 w 9517857"/>
              <a:gd name="connsiteY25" fmla="*/ 717526 h 920231"/>
              <a:gd name="connsiteX26" fmla="*/ 1081980 w 9517857"/>
              <a:gd name="connsiteY26" fmla="*/ 740330 h 920231"/>
              <a:gd name="connsiteX27" fmla="*/ 1218120 w 9517857"/>
              <a:gd name="connsiteY27" fmla="*/ 715155 h 920231"/>
              <a:gd name="connsiteX28" fmla="*/ 1397459 w 9517857"/>
              <a:gd name="connsiteY28" fmla="*/ 693065 h 920231"/>
              <a:gd name="connsiteX29" fmla="*/ 1580688 w 9517857"/>
              <a:gd name="connsiteY29" fmla="*/ 695572 h 920231"/>
              <a:gd name="connsiteX30" fmla="*/ 1772334 w 9517857"/>
              <a:gd name="connsiteY30" fmla="*/ 712515 h 920231"/>
              <a:gd name="connsiteX31" fmla="*/ 2002561 w 9517857"/>
              <a:gd name="connsiteY31" fmla="*/ 661792 h 920231"/>
              <a:gd name="connsiteX32" fmla="*/ 2135144 w 9517857"/>
              <a:gd name="connsiteY32" fmla="*/ 638376 h 920231"/>
              <a:gd name="connsiteX33" fmla="*/ 2440292 w 9517857"/>
              <a:gd name="connsiteY33" fmla="*/ 595737 h 920231"/>
              <a:gd name="connsiteX34" fmla="*/ 2547829 w 9517857"/>
              <a:gd name="connsiteY34" fmla="*/ 568025 h 920231"/>
              <a:gd name="connsiteX35" fmla="*/ 2658055 w 9517857"/>
              <a:gd name="connsiteY35" fmla="*/ 580602 h 920231"/>
              <a:gd name="connsiteX36" fmla="*/ 2693698 w 9517857"/>
              <a:gd name="connsiteY36" fmla="*/ 561904 h 920231"/>
              <a:gd name="connsiteX37" fmla="*/ 2699673 w 9517857"/>
              <a:gd name="connsiteY37" fmla="*/ 558275 h 920231"/>
              <a:gd name="connsiteX38" fmla="*/ 2727306 w 9517857"/>
              <a:gd name="connsiteY38" fmla="*/ 552573 h 920231"/>
              <a:gd name="connsiteX39" fmla="*/ 2730451 w 9517857"/>
              <a:gd name="connsiteY39" fmla="*/ 539933 h 920231"/>
              <a:gd name="connsiteX40" fmla="*/ 2768713 w 9517857"/>
              <a:gd name="connsiteY40" fmla="*/ 523450 h 920231"/>
              <a:gd name="connsiteX41" fmla="*/ 2820868 w 9517857"/>
              <a:gd name="connsiteY41" fmla="*/ 516035 h 920231"/>
              <a:gd name="connsiteX42" fmla="*/ 3073635 w 9517857"/>
              <a:gd name="connsiteY42" fmla="*/ 493169 h 920231"/>
              <a:gd name="connsiteX43" fmla="*/ 3222071 w 9517857"/>
              <a:gd name="connsiteY43" fmla="*/ 472434 h 920231"/>
              <a:gd name="connsiteX44" fmla="*/ 3274069 w 9517857"/>
              <a:gd name="connsiteY44" fmla="*/ 453480 h 920231"/>
              <a:gd name="connsiteX45" fmla="*/ 3349632 w 9517857"/>
              <a:gd name="connsiteY45" fmla="*/ 434458 h 920231"/>
              <a:gd name="connsiteX46" fmla="*/ 3479593 w 9517857"/>
              <a:gd name="connsiteY46" fmla="*/ 392312 h 920231"/>
              <a:gd name="connsiteX47" fmla="*/ 3651428 w 9517857"/>
              <a:gd name="connsiteY47" fmla="*/ 363682 h 920231"/>
              <a:gd name="connsiteX48" fmla="*/ 3750023 w 9517857"/>
              <a:gd name="connsiteY48" fmla="*/ 372553 h 920231"/>
              <a:gd name="connsiteX49" fmla="*/ 3844133 w 9517857"/>
              <a:gd name="connsiteY49" fmla="*/ 362523 h 920231"/>
              <a:gd name="connsiteX50" fmla="*/ 3933803 w 9517857"/>
              <a:gd name="connsiteY50" fmla="*/ 359190 h 920231"/>
              <a:gd name="connsiteX51" fmla="*/ 4266740 w 9517857"/>
              <a:gd name="connsiteY51" fmla="*/ 363329 h 920231"/>
              <a:gd name="connsiteX52" fmla="*/ 4430770 w 9517857"/>
              <a:gd name="connsiteY52" fmla="*/ 344518 h 920231"/>
              <a:gd name="connsiteX53" fmla="*/ 4512664 w 9517857"/>
              <a:gd name="connsiteY53" fmla="*/ 321823 h 920231"/>
              <a:gd name="connsiteX54" fmla="*/ 4616423 w 9517857"/>
              <a:gd name="connsiteY54" fmla="*/ 292789 h 920231"/>
              <a:gd name="connsiteX55" fmla="*/ 4807816 w 9517857"/>
              <a:gd name="connsiteY55" fmla="*/ 0 h 920231"/>
              <a:gd name="connsiteX56" fmla="*/ 4826683 w 9517857"/>
              <a:gd name="connsiteY56" fmla="*/ 165317 h 920231"/>
              <a:gd name="connsiteX57" fmla="*/ 4827826 w 9517857"/>
              <a:gd name="connsiteY57" fmla="*/ 248852 h 920231"/>
              <a:gd name="connsiteX58" fmla="*/ 4892569 w 9517857"/>
              <a:gd name="connsiteY58" fmla="*/ 251808 h 920231"/>
              <a:gd name="connsiteX59" fmla="*/ 4896611 w 9517857"/>
              <a:gd name="connsiteY59" fmla="*/ 242323 h 920231"/>
              <a:gd name="connsiteX60" fmla="*/ 4917286 w 9517857"/>
              <a:gd name="connsiteY60" fmla="*/ 245534 h 920231"/>
              <a:gd name="connsiteX61" fmla="*/ 4981173 w 9517857"/>
              <a:gd name="connsiteY61" fmla="*/ 248978 h 920231"/>
              <a:gd name="connsiteX62" fmla="*/ 5060397 w 9517857"/>
              <a:gd name="connsiteY62" fmla="*/ 265563 h 920231"/>
              <a:gd name="connsiteX63" fmla="*/ 5252996 w 9517857"/>
              <a:gd name="connsiteY63" fmla="*/ 272530 h 920231"/>
              <a:gd name="connsiteX64" fmla="*/ 5358056 w 9517857"/>
              <a:gd name="connsiteY64" fmla="*/ 249123 h 920231"/>
              <a:gd name="connsiteX65" fmla="*/ 5426496 w 9517857"/>
              <a:gd name="connsiteY65" fmla="*/ 237017 h 920231"/>
              <a:gd name="connsiteX66" fmla="*/ 5497161 w 9517857"/>
              <a:gd name="connsiteY66" fmla="*/ 230683 h 920231"/>
              <a:gd name="connsiteX67" fmla="*/ 5826043 w 9517857"/>
              <a:gd name="connsiteY67" fmla="*/ 149948 h 920231"/>
              <a:gd name="connsiteX68" fmla="*/ 6013415 w 9517857"/>
              <a:gd name="connsiteY68" fmla="*/ 139191 h 920231"/>
              <a:gd name="connsiteX69" fmla="*/ 6080994 w 9517857"/>
              <a:gd name="connsiteY69" fmla="*/ 144813 h 920231"/>
              <a:gd name="connsiteX70" fmla="*/ 6194152 w 9517857"/>
              <a:gd name="connsiteY70" fmla="*/ 153647 h 920231"/>
              <a:gd name="connsiteX71" fmla="*/ 6281379 w 9517857"/>
              <a:gd name="connsiteY71" fmla="*/ 183501 h 920231"/>
              <a:gd name="connsiteX72" fmla="*/ 6374947 w 9517857"/>
              <a:gd name="connsiteY72" fmla="*/ 181674 h 920231"/>
              <a:gd name="connsiteX73" fmla="*/ 6448518 w 9517857"/>
              <a:gd name="connsiteY73" fmla="*/ 166253 h 920231"/>
              <a:gd name="connsiteX74" fmla="*/ 6544700 w 9517857"/>
              <a:gd name="connsiteY74" fmla="*/ 169036 h 920231"/>
              <a:gd name="connsiteX75" fmla="*/ 6648353 w 9517857"/>
              <a:gd name="connsiteY75" fmla="*/ 174125 h 920231"/>
              <a:gd name="connsiteX76" fmla="*/ 6736227 w 9517857"/>
              <a:gd name="connsiteY76" fmla="*/ 175091 h 920231"/>
              <a:gd name="connsiteX77" fmla="*/ 6977218 w 9517857"/>
              <a:gd name="connsiteY77" fmla="*/ 186164 h 920231"/>
              <a:gd name="connsiteX78" fmla="*/ 7065221 w 9517857"/>
              <a:gd name="connsiteY78" fmla="*/ 229406 h 920231"/>
              <a:gd name="connsiteX79" fmla="*/ 7358195 w 9517857"/>
              <a:gd name="connsiteY79" fmla="*/ 253615 h 920231"/>
              <a:gd name="connsiteX80" fmla="*/ 7565449 w 9517857"/>
              <a:gd name="connsiteY80" fmla="*/ 260825 h 920231"/>
              <a:gd name="connsiteX81" fmla="*/ 7599285 w 9517857"/>
              <a:gd name="connsiteY81" fmla="*/ 267896 h 920231"/>
              <a:gd name="connsiteX82" fmla="*/ 7644411 w 9517857"/>
              <a:gd name="connsiteY82" fmla="*/ 260861 h 920231"/>
              <a:gd name="connsiteX83" fmla="*/ 7825110 w 9517857"/>
              <a:gd name="connsiteY83" fmla="*/ 230984 h 920231"/>
              <a:gd name="connsiteX84" fmla="*/ 7965805 w 9517857"/>
              <a:gd name="connsiteY84" fmla="*/ 202230 h 920231"/>
              <a:gd name="connsiteX85" fmla="*/ 8147401 w 9517857"/>
              <a:gd name="connsiteY85" fmla="*/ 207492 h 920231"/>
              <a:gd name="connsiteX86" fmla="*/ 8256033 w 9517857"/>
              <a:gd name="connsiteY86" fmla="*/ 195588 h 920231"/>
              <a:gd name="connsiteX87" fmla="*/ 8410677 w 9517857"/>
              <a:gd name="connsiteY87" fmla="*/ 174042 h 920231"/>
              <a:gd name="connsiteX88" fmla="*/ 8617841 w 9517857"/>
              <a:gd name="connsiteY88" fmla="*/ 157042 h 920231"/>
              <a:gd name="connsiteX89" fmla="*/ 8715976 w 9517857"/>
              <a:gd name="connsiteY89" fmla="*/ 180249 h 920231"/>
              <a:gd name="connsiteX90" fmla="*/ 8778827 w 9517857"/>
              <a:gd name="connsiteY90" fmla="*/ 174811 h 920231"/>
              <a:gd name="connsiteX91" fmla="*/ 8840778 w 9517857"/>
              <a:gd name="connsiteY91" fmla="*/ 145024 h 920231"/>
              <a:gd name="connsiteX92" fmla="*/ 9010380 w 9517857"/>
              <a:gd name="connsiteY92" fmla="*/ 93766 h 920231"/>
              <a:gd name="connsiteX93" fmla="*/ 9110856 w 9517857"/>
              <a:gd name="connsiteY93" fmla="*/ 72872 h 920231"/>
              <a:gd name="connsiteX94" fmla="*/ 9268817 w 9517857"/>
              <a:gd name="connsiteY94" fmla="*/ 54957 h 920231"/>
              <a:gd name="connsiteX95" fmla="*/ 9316667 w 9517857"/>
              <a:gd name="connsiteY95" fmla="*/ 46922 h 920231"/>
              <a:gd name="connsiteX96" fmla="*/ 9428209 w 9517857"/>
              <a:gd name="connsiteY96" fmla="*/ 31798 h 920231"/>
              <a:gd name="connsiteX97" fmla="*/ 9488916 w 9517857"/>
              <a:gd name="connsiteY97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4686423 w 9517857"/>
              <a:gd name="connsiteY4" fmla="*/ 249794 h 920231"/>
              <a:gd name="connsiteX5" fmla="*/ 4686133 w 9517857"/>
              <a:gd name="connsiteY5" fmla="*/ 248602 h 920231"/>
              <a:gd name="connsiteX6" fmla="*/ 4686423 w 9517857"/>
              <a:gd name="connsiteY6" fmla="*/ 249794 h 920231"/>
              <a:gd name="connsiteX7" fmla="*/ 9488916 w 9517857"/>
              <a:gd name="connsiteY7" fmla="*/ 1875 h 920231"/>
              <a:gd name="connsiteX8" fmla="*/ 9517857 w 9517857"/>
              <a:gd name="connsiteY8" fmla="*/ 1887 h 920231"/>
              <a:gd name="connsiteX9" fmla="*/ 9517857 w 9517857"/>
              <a:gd name="connsiteY9" fmla="*/ 920231 h 920231"/>
              <a:gd name="connsiteX10" fmla="*/ 14604 w 9517857"/>
              <a:gd name="connsiteY10" fmla="*/ 920231 h 920231"/>
              <a:gd name="connsiteX11" fmla="*/ 12841 w 9517857"/>
              <a:gd name="connsiteY11" fmla="*/ 919638 h 920231"/>
              <a:gd name="connsiteX12" fmla="*/ 93 w 9517857"/>
              <a:gd name="connsiteY12" fmla="*/ 914346 h 920231"/>
              <a:gd name="connsiteX13" fmla="*/ 58674 w 9517857"/>
              <a:gd name="connsiteY13" fmla="*/ 892197 h 920231"/>
              <a:gd name="connsiteX14" fmla="*/ 275005 w 9517857"/>
              <a:gd name="connsiteY14" fmla="*/ 809104 h 920231"/>
              <a:gd name="connsiteX15" fmla="*/ 587824 w 9517857"/>
              <a:gd name="connsiteY15" fmla="*/ 800070 h 920231"/>
              <a:gd name="connsiteX16" fmla="*/ 727985 w 9517857"/>
              <a:gd name="connsiteY16" fmla="*/ 721701 h 920231"/>
              <a:gd name="connsiteX17" fmla="*/ 778982 w 9517857"/>
              <a:gd name="connsiteY17" fmla="*/ 712017 h 920231"/>
              <a:gd name="connsiteX18" fmla="*/ 849944 w 9517857"/>
              <a:gd name="connsiteY18" fmla="*/ 719862 h 920231"/>
              <a:gd name="connsiteX19" fmla="*/ 901402 w 9517857"/>
              <a:gd name="connsiteY19" fmla="*/ 730920 h 920231"/>
              <a:gd name="connsiteX20" fmla="*/ 930946 w 9517857"/>
              <a:gd name="connsiteY20" fmla="*/ 735921 h 920231"/>
              <a:gd name="connsiteX21" fmla="*/ 986250 w 9517857"/>
              <a:gd name="connsiteY21" fmla="*/ 715405 h 920231"/>
              <a:gd name="connsiteX22" fmla="*/ 1013752 w 9517857"/>
              <a:gd name="connsiteY22" fmla="*/ 715236 h 920231"/>
              <a:gd name="connsiteX23" fmla="*/ 1023734 w 9517857"/>
              <a:gd name="connsiteY23" fmla="*/ 720446 h 920231"/>
              <a:gd name="connsiteX24" fmla="*/ 1063207 w 9517857"/>
              <a:gd name="connsiteY24" fmla="*/ 717526 h 920231"/>
              <a:gd name="connsiteX25" fmla="*/ 1081980 w 9517857"/>
              <a:gd name="connsiteY25" fmla="*/ 740330 h 920231"/>
              <a:gd name="connsiteX26" fmla="*/ 1218120 w 9517857"/>
              <a:gd name="connsiteY26" fmla="*/ 715155 h 920231"/>
              <a:gd name="connsiteX27" fmla="*/ 1397459 w 9517857"/>
              <a:gd name="connsiteY27" fmla="*/ 693065 h 920231"/>
              <a:gd name="connsiteX28" fmla="*/ 1580688 w 9517857"/>
              <a:gd name="connsiteY28" fmla="*/ 695572 h 920231"/>
              <a:gd name="connsiteX29" fmla="*/ 1772334 w 9517857"/>
              <a:gd name="connsiteY29" fmla="*/ 712515 h 920231"/>
              <a:gd name="connsiteX30" fmla="*/ 2002561 w 9517857"/>
              <a:gd name="connsiteY30" fmla="*/ 661792 h 920231"/>
              <a:gd name="connsiteX31" fmla="*/ 2135144 w 9517857"/>
              <a:gd name="connsiteY31" fmla="*/ 638376 h 920231"/>
              <a:gd name="connsiteX32" fmla="*/ 2440292 w 9517857"/>
              <a:gd name="connsiteY32" fmla="*/ 595737 h 920231"/>
              <a:gd name="connsiteX33" fmla="*/ 2547829 w 9517857"/>
              <a:gd name="connsiteY33" fmla="*/ 568025 h 920231"/>
              <a:gd name="connsiteX34" fmla="*/ 2658055 w 9517857"/>
              <a:gd name="connsiteY34" fmla="*/ 580602 h 920231"/>
              <a:gd name="connsiteX35" fmla="*/ 2693698 w 9517857"/>
              <a:gd name="connsiteY35" fmla="*/ 561904 h 920231"/>
              <a:gd name="connsiteX36" fmla="*/ 2699673 w 9517857"/>
              <a:gd name="connsiteY36" fmla="*/ 558275 h 920231"/>
              <a:gd name="connsiteX37" fmla="*/ 2727306 w 9517857"/>
              <a:gd name="connsiteY37" fmla="*/ 552573 h 920231"/>
              <a:gd name="connsiteX38" fmla="*/ 2730451 w 9517857"/>
              <a:gd name="connsiteY38" fmla="*/ 539933 h 920231"/>
              <a:gd name="connsiteX39" fmla="*/ 2768713 w 9517857"/>
              <a:gd name="connsiteY39" fmla="*/ 523450 h 920231"/>
              <a:gd name="connsiteX40" fmla="*/ 2820868 w 9517857"/>
              <a:gd name="connsiteY40" fmla="*/ 516035 h 920231"/>
              <a:gd name="connsiteX41" fmla="*/ 3073635 w 9517857"/>
              <a:gd name="connsiteY41" fmla="*/ 493169 h 920231"/>
              <a:gd name="connsiteX42" fmla="*/ 3222071 w 9517857"/>
              <a:gd name="connsiteY42" fmla="*/ 472434 h 920231"/>
              <a:gd name="connsiteX43" fmla="*/ 3274069 w 9517857"/>
              <a:gd name="connsiteY43" fmla="*/ 453480 h 920231"/>
              <a:gd name="connsiteX44" fmla="*/ 3349632 w 9517857"/>
              <a:gd name="connsiteY44" fmla="*/ 434458 h 920231"/>
              <a:gd name="connsiteX45" fmla="*/ 3479593 w 9517857"/>
              <a:gd name="connsiteY45" fmla="*/ 392312 h 920231"/>
              <a:gd name="connsiteX46" fmla="*/ 3651428 w 9517857"/>
              <a:gd name="connsiteY46" fmla="*/ 363682 h 920231"/>
              <a:gd name="connsiteX47" fmla="*/ 3750023 w 9517857"/>
              <a:gd name="connsiteY47" fmla="*/ 372553 h 920231"/>
              <a:gd name="connsiteX48" fmla="*/ 3844133 w 9517857"/>
              <a:gd name="connsiteY48" fmla="*/ 362523 h 920231"/>
              <a:gd name="connsiteX49" fmla="*/ 3933803 w 9517857"/>
              <a:gd name="connsiteY49" fmla="*/ 359190 h 920231"/>
              <a:gd name="connsiteX50" fmla="*/ 4266740 w 9517857"/>
              <a:gd name="connsiteY50" fmla="*/ 363329 h 920231"/>
              <a:gd name="connsiteX51" fmla="*/ 4430770 w 9517857"/>
              <a:gd name="connsiteY51" fmla="*/ 344518 h 920231"/>
              <a:gd name="connsiteX52" fmla="*/ 4512664 w 9517857"/>
              <a:gd name="connsiteY52" fmla="*/ 321823 h 920231"/>
              <a:gd name="connsiteX53" fmla="*/ 4616423 w 9517857"/>
              <a:gd name="connsiteY53" fmla="*/ 292789 h 920231"/>
              <a:gd name="connsiteX54" fmla="*/ 4807816 w 9517857"/>
              <a:gd name="connsiteY54" fmla="*/ 0 h 920231"/>
              <a:gd name="connsiteX55" fmla="*/ 4826683 w 9517857"/>
              <a:gd name="connsiteY55" fmla="*/ 165317 h 920231"/>
              <a:gd name="connsiteX56" fmla="*/ 4827826 w 9517857"/>
              <a:gd name="connsiteY56" fmla="*/ 248852 h 920231"/>
              <a:gd name="connsiteX57" fmla="*/ 4892569 w 9517857"/>
              <a:gd name="connsiteY57" fmla="*/ 251808 h 920231"/>
              <a:gd name="connsiteX58" fmla="*/ 4896611 w 9517857"/>
              <a:gd name="connsiteY58" fmla="*/ 242323 h 920231"/>
              <a:gd name="connsiteX59" fmla="*/ 4917286 w 9517857"/>
              <a:gd name="connsiteY59" fmla="*/ 245534 h 920231"/>
              <a:gd name="connsiteX60" fmla="*/ 4981173 w 9517857"/>
              <a:gd name="connsiteY60" fmla="*/ 248978 h 920231"/>
              <a:gd name="connsiteX61" fmla="*/ 5060397 w 9517857"/>
              <a:gd name="connsiteY61" fmla="*/ 265563 h 920231"/>
              <a:gd name="connsiteX62" fmla="*/ 5252996 w 9517857"/>
              <a:gd name="connsiteY62" fmla="*/ 272530 h 920231"/>
              <a:gd name="connsiteX63" fmla="*/ 5358056 w 9517857"/>
              <a:gd name="connsiteY63" fmla="*/ 249123 h 920231"/>
              <a:gd name="connsiteX64" fmla="*/ 5426496 w 9517857"/>
              <a:gd name="connsiteY64" fmla="*/ 237017 h 920231"/>
              <a:gd name="connsiteX65" fmla="*/ 5497161 w 9517857"/>
              <a:gd name="connsiteY65" fmla="*/ 230683 h 920231"/>
              <a:gd name="connsiteX66" fmla="*/ 5826043 w 9517857"/>
              <a:gd name="connsiteY66" fmla="*/ 149948 h 920231"/>
              <a:gd name="connsiteX67" fmla="*/ 6013415 w 9517857"/>
              <a:gd name="connsiteY67" fmla="*/ 139191 h 920231"/>
              <a:gd name="connsiteX68" fmla="*/ 6080994 w 9517857"/>
              <a:gd name="connsiteY68" fmla="*/ 144813 h 920231"/>
              <a:gd name="connsiteX69" fmla="*/ 6194152 w 9517857"/>
              <a:gd name="connsiteY69" fmla="*/ 153647 h 920231"/>
              <a:gd name="connsiteX70" fmla="*/ 6281379 w 9517857"/>
              <a:gd name="connsiteY70" fmla="*/ 183501 h 920231"/>
              <a:gd name="connsiteX71" fmla="*/ 6374947 w 9517857"/>
              <a:gd name="connsiteY71" fmla="*/ 181674 h 920231"/>
              <a:gd name="connsiteX72" fmla="*/ 6448518 w 9517857"/>
              <a:gd name="connsiteY72" fmla="*/ 166253 h 920231"/>
              <a:gd name="connsiteX73" fmla="*/ 6544700 w 9517857"/>
              <a:gd name="connsiteY73" fmla="*/ 169036 h 920231"/>
              <a:gd name="connsiteX74" fmla="*/ 6648353 w 9517857"/>
              <a:gd name="connsiteY74" fmla="*/ 174125 h 920231"/>
              <a:gd name="connsiteX75" fmla="*/ 6736227 w 9517857"/>
              <a:gd name="connsiteY75" fmla="*/ 175091 h 920231"/>
              <a:gd name="connsiteX76" fmla="*/ 6977218 w 9517857"/>
              <a:gd name="connsiteY76" fmla="*/ 186164 h 920231"/>
              <a:gd name="connsiteX77" fmla="*/ 7065221 w 9517857"/>
              <a:gd name="connsiteY77" fmla="*/ 229406 h 920231"/>
              <a:gd name="connsiteX78" fmla="*/ 7358195 w 9517857"/>
              <a:gd name="connsiteY78" fmla="*/ 253615 h 920231"/>
              <a:gd name="connsiteX79" fmla="*/ 7565449 w 9517857"/>
              <a:gd name="connsiteY79" fmla="*/ 260825 h 920231"/>
              <a:gd name="connsiteX80" fmla="*/ 7599285 w 9517857"/>
              <a:gd name="connsiteY80" fmla="*/ 267896 h 920231"/>
              <a:gd name="connsiteX81" fmla="*/ 7644411 w 9517857"/>
              <a:gd name="connsiteY81" fmla="*/ 260861 h 920231"/>
              <a:gd name="connsiteX82" fmla="*/ 7825110 w 9517857"/>
              <a:gd name="connsiteY82" fmla="*/ 230984 h 920231"/>
              <a:gd name="connsiteX83" fmla="*/ 7965805 w 9517857"/>
              <a:gd name="connsiteY83" fmla="*/ 202230 h 920231"/>
              <a:gd name="connsiteX84" fmla="*/ 8147401 w 9517857"/>
              <a:gd name="connsiteY84" fmla="*/ 207492 h 920231"/>
              <a:gd name="connsiteX85" fmla="*/ 8256033 w 9517857"/>
              <a:gd name="connsiteY85" fmla="*/ 195588 h 920231"/>
              <a:gd name="connsiteX86" fmla="*/ 8410677 w 9517857"/>
              <a:gd name="connsiteY86" fmla="*/ 174042 h 920231"/>
              <a:gd name="connsiteX87" fmla="*/ 8617841 w 9517857"/>
              <a:gd name="connsiteY87" fmla="*/ 157042 h 920231"/>
              <a:gd name="connsiteX88" fmla="*/ 8715976 w 9517857"/>
              <a:gd name="connsiteY88" fmla="*/ 180249 h 920231"/>
              <a:gd name="connsiteX89" fmla="*/ 8778827 w 9517857"/>
              <a:gd name="connsiteY89" fmla="*/ 174811 h 920231"/>
              <a:gd name="connsiteX90" fmla="*/ 8840778 w 9517857"/>
              <a:gd name="connsiteY90" fmla="*/ 145024 h 920231"/>
              <a:gd name="connsiteX91" fmla="*/ 9010380 w 9517857"/>
              <a:gd name="connsiteY91" fmla="*/ 93766 h 920231"/>
              <a:gd name="connsiteX92" fmla="*/ 9110856 w 9517857"/>
              <a:gd name="connsiteY92" fmla="*/ 72872 h 920231"/>
              <a:gd name="connsiteX93" fmla="*/ 9268817 w 9517857"/>
              <a:gd name="connsiteY93" fmla="*/ 54957 h 920231"/>
              <a:gd name="connsiteX94" fmla="*/ 9316667 w 9517857"/>
              <a:gd name="connsiteY94" fmla="*/ 46922 h 920231"/>
              <a:gd name="connsiteX95" fmla="*/ 9428209 w 9517857"/>
              <a:gd name="connsiteY95" fmla="*/ 31798 h 920231"/>
              <a:gd name="connsiteX96" fmla="*/ 9488916 w 9517857"/>
              <a:gd name="connsiteY96" fmla="*/ 1875 h 920231"/>
              <a:gd name="connsiteX0" fmla="*/ 4686423 w 9517857"/>
              <a:gd name="connsiteY0" fmla="*/ 249794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4686423 w 9517857"/>
              <a:gd name="connsiteY3" fmla="*/ 249794 h 920231"/>
              <a:gd name="connsiteX4" fmla="*/ 9488916 w 9517857"/>
              <a:gd name="connsiteY4" fmla="*/ 1875 h 920231"/>
              <a:gd name="connsiteX5" fmla="*/ 9517857 w 9517857"/>
              <a:gd name="connsiteY5" fmla="*/ 1887 h 920231"/>
              <a:gd name="connsiteX6" fmla="*/ 9517857 w 9517857"/>
              <a:gd name="connsiteY6" fmla="*/ 920231 h 920231"/>
              <a:gd name="connsiteX7" fmla="*/ 14604 w 9517857"/>
              <a:gd name="connsiteY7" fmla="*/ 920231 h 920231"/>
              <a:gd name="connsiteX8" fmla="*/ 12841 w 9517857"/>
              <a:gd name="connsiteY8" fmla="*/ 919638 h 920231"/>
              <a:gd name="connsiteX9" fmla="*/ 93 w 9517857"/>
              <a:gd name="connsiteY9" fmla="*/ 914346 h 920231"/>
              <a:gd name="connsiteX10" fmla="*/ 58674 w 9517857"/>
              <a:gd name="connsiteY10" fmla="*/ 892197 h 920231"/>
              <a:gd name="connsiteX11" fmla="*/ 275005 w 9517857"/>
              <a:gd name="connsiteY11" fmla="*/ 809104 h 920231"/>
              <a:gd name="connsiteX12" fmla="*/ 587824 w 9517857"/>
              <a:gd name="connsiteY12" fmla="*/ 800070 h 920231"/>
              <a:gd name="connsiteX13" fmla="*/ 727985 w 9517857"/>
              <a:gd name="connsiteY13" fmla="*/ 721701 h 920231"/>
              <a:gd name="connsiteX14" fmla="*/ 778982 w 9517857"/>
              <a:gd name="connsiteY14" fmla="*/ 712017 h 920231"/>
              <a:gd name="connsiteX15" fmla="*/ 849944 w 9517857"/>
              <a:gd name="connsiteY15" fmla="*/ 719862 h 920231"/>
              <a:gd name="connsiteX16" fmla="*/ 901402 w 9517857"/>
              <a:gd name="connsiteY16" fmla="*/ 730920 h 920231"/>
              <a:gd name="connsiteX17" fmla="*/ 930946 w 9517857"/>
              <a:gd name="connsiteY17" fmla="*/ 735921 h 920231"/>
              <a:gd name="connsiteX18" fmla="*/ 986250 w 9517857"/>
              <a:gd name="connsiteY18" fmla="*/ 715405 h 920231"/>
              <a:gd name="connsiteX19" fmla="*/ 1013752 w 9517857"/>
              <a:gd name="connsiteY19" fmla="*/ 715236 h 920231"/>
              <a:gd name="connsiteX20" fmla="*/ 1023734 w 9517857"/>
              <a:gd name="connsiteY20" fmla="*/ 720446 h 920231"/>
              <a:gd name="connsiteX21" fmla="*/ 1063207 w 9517857"/>
              <a:gd name="connsiteY21" fmla="*/ 717526 h 920231"/>
              <a:gd name="connsiteX22" fmla="*/ 1081980 w 9517857"/>
              <a:gd name="connsiteY22" fmla="*/ 740330 h 920231"/>
              <a:gd name="connsiteX23" fmla="*/ 1218120 w 9517857"/>
              <a:gd name="connsiteY23" fmla="*/ 715155 h 920231"/>
              <a:gd name="connsiteX24" fmla="*/ 1397459 w 9517857"/>
              <a:gd name="connsiteY24" fmla="*/ 693065 h 920231"/>
              <a:gd name="connsiteX25" fmla="*/ 1580688 w 9517857"/>
              <a:gd name="connsiteY25" fmla="*/ 695572 h 920231"/>
              <a:gd name="connsiteX26" fmla="*/ 1772334 w 9517857"/>
              <a:gd name="connsiteY26" fmla="*/ 712515 h 920231"/>
              <a:gd name="connsiteX27" fmla="*/ 2002561 w 9517857"/>
              <a:gd name="connsiteY27" fmla="*/ 661792 h 920231"/>
              <a:gd name="connsiteX28" fmla="*/ 2135144 w 9517857"/>
              <a:gd name="connsiteY28" fmla="*/ 638376 h 920231"/>
              <a:gd name="connsiteX29" fmla="*/ 2440292 w 9517857"/>
              <a:gd name="connsiteY29" fmla="*/ 595737 h 920231"/>
              <a:gd name="connsiteX30" fmla="*/ 2547829 w 9517857"/>
              <a:gd name="connsiteY30" fmla="*/ 568025 h 920231"/>
              <a:gd name="connsiteX31" fmla="*/ 2658055 w 9517857"/>
              <a:gd name="connsiteY31" fmla="*/ 580602 h 920231"/>
              <a:gd name="connsiteX32" fmla="*/ 2693698 w 9517857"/>
              <a:gd name="connsiteY32" fmla="*/ 561904 h 920231"/>
              <a:gd name="connsiteX33" fmla="*/ 2699673 w 9517857"/>
              <a:gd name="connsiteY33" fmla="*/ 558275 h 920231"/>
              <a:gd name="connsiteX34" fmla="*/ 2727306 w 9517857"/>
              <a:gd name="connsiteY34" fmla="*/ 552573 h 920231"/>
              <a:gd name="connsiteX35" fmla="*/ 2730451 w 9517857"/>
              <a:gd name="connsiteY35" fmla="*/ 539933 h 920231"/>
              <a:gd name="connsiteX36" fmla="*/ 2768713 w 9517857"/>
              <a:gd name="connsiteY36" fmla="*/ 523450 h 920231"/>
              <a:gd name="connsiteX37" fmla="*/ 2820868 w 9517857"/>
              <a:gd name="connsiteY37" fmla="*/ 516035 h 920231"/>
              <a:gd name="connsiteX38" fmla="*/ 3073635 w 9517857"/>
              <a:gd name="connsiteY38" fmla="*/ 493169 h 920231"/>
              <a:gd name="connsiteX39" fmla="*/ 3222071 w 9517857"/>
              <a:gd name="connsiteY39" fmla="*/ 472434 h 920231"/>
              <a:gd name="connsiteX40" fmla="*/ 3274069 w 9517857"/>
              <a:gd name="connsiteY40" fmla="*/ 453480 h 920231"/>
              <a:gd name="connsiteX41" fmla="*/ 3349632 w 9517857"/>
              <a:gd name="connsiteY41" fmla="*/ 434458 h 920231"/>
              <a:gd name="connsiteX42" fmla="*/ 3479593 w 9517857"/>
              <a:gd name="connsiteY42" fmla="*/ 392312 h 920231"/>
              <a:gd name="connsiteX43" fmla="*/ 3651428 w 9517857"/>
              <a:gd name="connsiteY43" fmla="*/ 363682 h 920231"/>
              <a:gd name="connsiteX44" fmla="*/ 3750023 w 9517857"/>
              <a:gd name="connsiteY44" fmla="*/ 372553 h 920231"/>
              <a:gd name="connsiteX45" fmla="*/ 3844133 w 9517857"/>
              <a:gd name="connsiteY45" fmla="*/ 362523 h 920231"/>
              <a:gd name="connsiteX46" fmla="*/ 3933803 w 9517857"/>
              <a:gd name="connsiteY46" fmla="*/ 359190 h 920231"/>
              <a:gd name="connsiteX47" fmla="*/ 4266740 w 9517857"/>
              <a:gd name="connsiteY47" fmla="*/ 363329 h 920231"/>
              <a:gd name="connsiteX48" fmla="*/ 4430770 w 9517857"/>
              <a:gd name="connsiteY48" fmla="*/ 344518 h 920231"/>
              <a:gd name="connsiteX49" fmla="*/ 4512664 w 9517857"/>
              <a:gd name="connsiteY49" fmla="*/ 321823 h 920231"/>
              <a:gd name="connsiteX50" fmla="*/ 4616423 w 9517857"/>
              <a:gd name="connsiteY50" fmla="*/ 292789 h 920231"/>
              <a:gd name="connsiteX51" fmla="*/ 4807816 w 9517857"/>
              <a:gd name="connsiteY51" fmla="*/ 0 h 920231"/>
              <a:gd name="connsiteX52" fmla="*/ 4826683 w 9517857"/>
              <a:gd name="connsiteY52" fmla="*/ 165317 h 920231"/>
              <a:gd name="connsiteX53" fmla="*/ 4827826 w 9517857"/>
              <a:gd name="connsiteY53" fmla="*/ 248852 h 920231"/>
              <a:gd name="connsiteX54" fmla="*/ 4892569 w 9517857"/>
              <a:gd name="connsiteY54" fmla="*/ 251808 h 920231"/>
              <a:gd name="connsiteX55" fmla="*/ 4896611 w 9517857"/>
              <a:gd name="connsiteY55" fmla="*/ 242323 h 920231"/>
              <a:gd name="connsiteX56" fmla="*/ 4917286 w 9517857"/>
              <a:gd name="connsiteY56" fmla="*/ 245534 h 920231"/>
              <a:gd name="connsiteX57" fmla="*/ 4981173 w 9517857"/>
              <a:gd name="connsiteY57" fmla="*/ 248978 h 920231"/>
              <a:gd name="connsiteX58" fmla="*/ 5060397 w 9517857"/>
              <a:gd name="connsiteY58" fmla="*/ 265563 h 920231"/>
              <a:gd name="connsiteX59" fmla="*/ 5252996 w 9517857"/>
              <a:gd name="connsiteY59" fmla="*/ 272530 h 920231"/>
              <a:gd name="connsiteX60" fmla="*/ 5358056 w 9517857"/>
              <a:gd name="connsiteY60" fmla="*/ 249123 h 920231"/>
              <a:gd name="connsiteX61" fmla="*/ 5426496 w 9517857"/>
              <a:gd name="connsiteY61" fmla="*/ 237017 h 920231"/>
              <a:gd name="connsiteX62" fmla="*/ 5497161 w 9517857"/>
              <a:gd name="connsiteY62" fmla="*/ 230683 h 920231"/>
              <a:gd name="connsiteX63" fmla="*/ 5826043 w 9517857"/>
              <a:gd name="connsiteY63" fmla="*/ 149948 h 920231"/>
              <a:gd name="connsiteX64" fmla="*/ 6013415 w 9517857"/>
              <a:gd name="connsiteY64" fmla="*/ 139191 h 920231"/>
              <a:gd name="connsiteX65" fmla="*/ 6080994 w 9517857"/>
              <a:gd name="connsiteY65" fmla="*/ 144813 h 920231"/>
              <a:gd name="connsiteX66" fmla="*/ 6194152 w 9517857"/>
              <a:gd name="connsiteY66" fmla="*/ 153647 h 920231"/>
              <a:gd name="connsiteX67" fmla="*/ 6281379 w 9517857"/>
              <a:gd name="connsiteY67" fmla="*/ 183501 h 920231"/>
              <a:gd name="connsiteX68" fmla="*/ 6374947 w 9517857"/>
              <a:gd name="connsiteY68" fmla="*/ 181674 h 920231"/>
              <a:gd name="connsiteX69" fmla="*/ 6448518 w 9517857"/>
              <a:gd name="connsiteY69" fmla="*/ 166253 h 920231"/>
              <a:gd name="connsiteX70" fmla="*/ 6544700 w 9517857"/>
              <a:gd name="connsiteY70" fmla="*/ 169036 h 920231"/>
              <a:gd name="connsiteX71" fmla="*/ 6648353 w 9517857"/>
              <a:gd name="connsiteY71" fmla="*/ 174125 h 920231"/>
              <a:gd name="connsiteX72" fmla="*/ 6736227 w 9517857"/>
              <a:gd name="connsiteY72" fmla="*/ 175091 h 920231"/>
              <a:gd name="connsiteX73" fmla="*/ 6977218 w 9517857"/>
              <a:gd name="connsiteY73" fmla="*/ 186164 h 920231"/>
              <a:gd name="connsiteX74" fmla="*/ 7065221 w 9517857"/>
              <a:gd name="connsiteY74" fmla="*/ 229406 h 920231"/>
              <a:gd name="connsiteX75" fmla="*/ 7358195 w 9517857"/>
              <a:gd name="connsiteY75" fmla="*/ 253615 h 920231"/>
              <a:gd name="connsiteX76" fmla="*/ 7565449 w 9517857"/>
              <a:gd name="connsiteY76" fmla="*/ 260825 h 920231"/>
              <a:gd name="connsiteX77" fmla="*/ 7599285 w 9517857"/>
              <a:gd name="connsiteY77" fmla="*/ 267896 h 920231"/>
              <a:gd name="connsiteX78" fmla="*/ 7644411 w 9517857"/>
              <a:gd name="connsiteY78" fmla="*/ 260861 h 920231"/>
              <a:gd name="connsiteX79" fmla="*/ 7825110 w 9517857"/>
              <a:gd name="connsiteY79" fmla="*/ 230984 h 920231"/>
              <a:gd name="connsiteX80" fmla="*/ 7965805 w 9517857"/>
              <a:gd name="connsiteY80" fmla="*/ 202230 h 920231"/>
              <a:gd name="connsiteX81" fmla="*/ 8147401 w 9517857"/>
              <a:gd name="connsiteY81" fmla="*/ 207492 h 920231"/>
              <a:gd name="connsiteX82" fmla="*/ 8256033 w 9517857"/>
              <a:gd name="connsiteY82" fmla="*/ 195588 h 920231"/>
              <a:gd name="connsiteX83" fmla="*/ 8410677 w 9517857"/>
              <a:gd name="connsiteY83" fmla="*/ 174042 h 920231"/>
              <a:gd name="connsiteX84" fmla="*/ 8617841 w 9517857"/>
              <a:gd name="connsiteY84" fmla="*/ 157042 h 920231"/>
              <a:gd name="connsiteX85" fmla="*/ 8715976 w 9517857"/>
              <a:gd name="connsiteY85" fmla="*/ 180249 h 920231"/>
              <a:gd name="connsiteX86" fmla="*/ 8778827 w 9517857"/>
              <a:gd name="connsiteY86" fmla="*/ 174811 h 920231"/>
              <a:gd name="connsiteX87" fmla="*/ 8840778 w 9517857"/>
              <a:gd name="connsiteY87" fmla="*/ 145024 h 920231"/>
              <a:gd name="connsiteX88" fmla="*/ 9010380 w 9517857"/>
              <a:gd name="connsiteY88" fmla="*/ 93766 h 920231"/>
              <a:gd name="connsiteX89" fmla="*/ 9110856 w 9517857"/>
              <a:gd name="connsiteY89" fmla="*/ 72872 h 920231"/>
              <a:gd name="connsiteX90" fmla="*/ 9268817 w 9517857"/>
              <a:gd name="connsiteY90" fmla="*/ 54957 h 920231"/>
              <a:gd name="connsiteX91" fmla="*/ 9316667 w 9517857"/>
              <a:gd name="connsiteY91" fmla="*/ 46922 h 920231"/>
              <a:gd name="connsiteX92" fmla="*/ 9428209 w 9517857"/>
              <a:gd name="connsiteY92" fmla="*/ 31798 h 920231"/>
              <a:gd name="connsiteX93" fmla="*/ 9488916 w 9517857"/>
              <a:gd name="connsiteY93" fmla="*/ 1875 h 920231"/>
              <a:gd name="connsiteX0" fmla="*/ 4687244 w 9517857"/>
              <a:gd name="connsiteY0" fmla="*/ 253173 h 920231"/>
              <a:gd name="connsiteX1" fmla="*/ 4689051 w 9517857"/>
              <a:gd name="connsiteY1" fmla="*/ 252843 h 920231"/>
              <a:gd name="connsiteX2" fmla="*/ 4687244 w 9517857"/>
              <a:gd name="connsiteY2" fmla="*/ 253173 h 920231"/>
              <a:gd name="connsiteX3" fmla="*/ 9488916 w 9517857"/>
              <a:gd name="connsiteY3" fmla="*/ 1875 h 920231"/>
              <a:gd name="connsiteX4" fmla="*/ 9517857 w 9517857"/>
              <a:gd name="connsiteY4" fmla="*/ 1887 h 920231"/>
              <a:gd name="connsiteX5" fmla="*/ 9517857 w 9517857"/>
              <a:gd name="connsiteY5" fmla="*/ 920231 h 920231"/>
              <a:gd name="connsiteX6" fmla="*/ 14604 w 9517857"/>
              <a:gd name="connsiteY6" fmla="*/ 920231 h 920231"/>
              <a:gd name="connsiteX7" fmla="*/ 12841 w 9517857"/>
              <a:gd name="connsiteY7" fmla="*/ 919638 h 920231"/>
              <a:gd name="connsiteX8" fmla="*/ 93 w 9517857"/>
              <a:gd name="connsiteY8" fmla="*/ 914346 h 920231"/>
              <a:gd name="connsiteX9" fmla="*/ 58674 w 9517857"/>
              <a:gd name="connsiteY9" fmla="*/ 892197 h 920231"/>
              <a:gd name="connsiteX10" fmla="*/ 275005 w 9517857"/>
              <a:gd name="connsiteY10" fmla="*/ 809104 h 920231"/>
              <a:gd name="connsiteX11" fmla="*/ 587824 w 9517857"/>
              <a:gd name="connsiteY11" fmla="*/ 800070 h 920231"/>
              <a:gd name="connsiteX12" fmla="*/ 727985 w 9517857"/>
              <a:gd name="connsiteY12" fmla="*/ 721701 h 920231"/>
              <a:gd name="connsiteX13" fmla="*/ 778982 w 9517857"/>
              <a:gd name="connsiteY13" fmla="*/ 712017 h 920231"/>
              <a:gd name="connsiteX14" fmla="*/ 849944 w 9517857"/>
              <a:gd name="connsiteY14" fmla="*/ 719862 h 920231"/>
              <a:gd name="connsiteX15" fmla="*/ 901402 w 9517857"/>
              <a:gd name="connsiteY15" fmla="*/ 730920 h 920231"/>
              <a:gd name="connsiteX16" fmla="*/ 930946 w 9517857"/>
              <a:gd name="connsiteY16" fmla="*/ 735921 h 920231"/>
              <a:gd name="connsiteX17" fmla="*/ 986250 w 9517857"/>
              <a:gd name="connsiteY17" fmla="*/ 715405 h 920231"/>
              <a:gd name="connsiteX18" fmla="*/ 1013752 w 9517857"/>
              <a:gd name="connsiteY18" fmla="*/ 715236 h 920231"/>
              <a:gd name="connsiteX19" fmla="*/ 1023734 w 9517857"/>
              <a:gd name="connsiteY19" fmla="*/ 720446 h 920231"/>
              <a:gd name="connsiteX20" fmla="*/ 1063207 w 9517857"/>
              <a:gd name="connsiteY20" fmla="*/ 717526 h 920231"/>
              <a:gd name="connsiteX21" fmla="*/ 1081980 w 9517857"/>
              <a:gd name="connsiteY21" fmla="*/ 740330 h 920231"/>
              <a:gd name="connsiteX22" fmla="*/ 1218120 w 9517857"/>
              <a:gd name="connsiteY22" fmla="*/ 715155 h 920231"/>
              <a:gd name="connsiteX23" fmla="*/ 1397459 w 9517857"/>
              <a:gd name="connsiteY23" fmla="*/ 693065 h 920231"/>
              <a:gd name="connsiteX24" fmla="*/ 1580688 w 9517857"/>
              <a:gd name="connsiteY24" fmla="*/ 695572 h 920231"/>
              <a:gd name="connsiteX25" fmla="*/ 1772334 w 9517857"/>
              <a:gd name="connsiteY25" fmla="*/ 712515 h 920231"/>
              <a:gd name="connsiteX26" fmla="*/ 2002561 w 9517857"/>
              <a:gd name="connsiteY26" fmla="*/ 661792 h 920231"/>
              <a:gd name="connsiteX27" fmla="*/ 2135144 w 9517857"/>
              <a:gd name="connsiteY27" fmla="*/ 638376 h 920231"/>
              <a:gd name="connsiteX28" fmla="*/ 2440292 w 9517857"/>
              <a:gd name="connsiteY28" fmla="*/ 595737 h 920231"/>
              <a:gd name="connsiteX29" fmla="*/ 2547829 w 9517857"/>
              <a:gd name="connsiteY29" fmla="*/ 568025 h 920231"/>
              <a:gd name="connsiteX30" fmla="*/ 2658055 w 9517857"/>
              <a:gd name="connsiteY30" fmla="*/ 580602 h 920231"/>
              <a:gd name="connsiteX31" fmla="*/ 2693698 w 9517857"/>
              <a:gd name="connsiteY31" fmla="*/ 561904 h 920231"/>
              <a:gd name="connsiteX32" fmla="*/ 2699673 w 9517857"/>
              <a:gd name="connsiteY32" fmla="*/ 558275 h 920231"/>
              <a:gd name="connsiteX33" fmla="*/ 2727306 w 9517857"/>
              <a:gd name="connsiteY33" fmla="*/ 552573 h 920231"/>
              <a:gd name="connsiteX34" fmla="*/ 2730451 w 9517857"/>
              <a:gd name="connsiteY34" fmla="*/ 539933 h 920231"/>
              <a:gd name="connsiteX35" fmla="*/ 2768713 w 9517857"/>
              <a:gd name="connsiteY35" fmla="*/ 523450 h 920231"/>
              <a:gd name="connsiteX36" fmla="*/ 2820868 w 9517857"/>
              <a:gd name="connsiteY36" fmla="*/ 516035 h 920231"/>
              <a:gd name="connsiteX37" fmla="*/ 3073635 w 9517857"/>
              <a:gd name="connsiteY37" fmla="*/ 493169 h 920231"/>
              <a:gd name="connsiteX38" fmla="*/ 3222071 w 9517857"/>
              <a:gd name="connsiteY38" fmla="*/ 472434 h 920231"/>
              <a:gd name="connsiteX39" fmla="*/ 3274069 w 9517857"/>
              <a:gd name="connsiteY39" fmla="*/ 453480 h 920231"/>
              <a:gd name="connsiteX40" fmla="*/ 3349632 w 9517857"/>
              <a:gd name="connsiteY40" fmla="*/ 434458 h 920231"/>
              <a:gd name="connsiteX41" fmla="*/ 3479593 w 9517857"/>
              <a:gd name="connsiteY41" fmla="*/ 392312 h 920231"/>
              <a:gd name="connsiteX42" fmla="*/ 3651428 w 9517857"/>
              <a:gd name="connsiteY42" fmla="*/ 363682 h 920231"/>
              <a:gd name="connsiteX43" fmla="*/ 3750023 w 9517857"/>
              <a:gd name="connsiteY43" fmla="*/ 372553 h 920231"/>
              <a:gd name="connsiteX44" fmla="*/ 3844133 w 9517857"/>
              <a:gd name="connsiteY44" fmla="*/ 362523 h 920231"/>
              <a:gd name="connsiteX45" fmla="*/ 3933803 w 9517857"/>
              <a:gd name="connsiteY45" fmla="*/ 359190 h 920231"/>
              <a:gd name="connsiteX46" fmla="*/ 4266740 w 9517857"/>
              <a:gd name="connsiteY46" fmla="*/ 363329 h 920231"/>
              <a:gd name="connsiteX47" fmla="*/ 4430770 w 9517857"/>
              <a:gd name="connsiteY47" fmla="*/ 344518 h 920231"/>
              <a:gd name="connsiteX48" fmla="*/ 4512664 w 9517857"/>
              <a:gd name="connsiteY48" fmla="*/ 321823 h 920231"/>
              <a:gd name="connsiteX49" fmla="*/ 4616423 w 9517857"/>
              <a:gd name="connsiteY49" fmla="*/ 292789 h 920231"/>
              <a:gd name="connsiteX50" fmla="*/ 4807816 w 9517857"/>
              <a:gd name="connsiteY50" fmla="*/ 0 h 920231"/>
              <a:gd name="connsiteX51" fmla="*/ 4826683 w 9517857"/>
              <a:gd name="connsiteY51" fmla="*/ 165317 h 920231"/>
              <a:gd name="connsiteX52" fmla="*/ 4827826 w 9517857"/>
              <a:gd name="connsiteY52" fmla="*/ 248852 h 920231"/>
              <a:gd name="connsiteX53" fmla="*/ 4892569 w 9517857"/>
              <a:gd name="connsiteY53" fmla="*/ 251808 h 920231"/>
              <a:gd name="connsiteX54" fmla="*/ 4896611 w 9517857"/>
              <a:gd name="connsiteY54" fmla="*/ 242323 h 920231"/>
              <a:gd name="connsiteX55" fmla="*/ 4917286 w 9517857"/>
              <a:gd name="connsiteY55" fmla="*/ 245534 h 920231"/>
              <a:gd name="connsiteX56" fmla="*/ 4981173 w 9517857"/>
              <a:gd name="connsiteY56" fmla="*/ 248978 h 920231"/>
              <a:gd name="connsiteX57" fmla="*/ 5060397 w 9517857"/>
              <a:gd name="connsiteY57" fmla="*/ 265563 h 920231"/>
              <a:gd name="connsiteX58" fmla="*/ 5252996 w 9517857"/>
              <a:gd name="connsiteY58" fmla="*/ 272530 h 920231"/>
              <a:gd name="connsiteX59" fmla="*/ 5358056 w 9517857"/>
              <a:gd name="connsiteY59" fmla="*/ 249123 h 920231"/>
              <a:gd name="connsiteX60" fmla="*/ 5426496 w 9517857"/>
              <a:gd name="connsiteY60" fmla="*/ 237017 h 920231"/>
              <a:gd name="connsiteX61" fmla="*/ 5497161 w 9517857"/>
              <a:gd name="connsiteY61" fmla="*/ 230683 h 920231"/>
              <a:gd name="connsiteX62" fmla="*/ 5826043 w 9517857"/>
              <a:gd name="connsiteY62" fmla="*/ 149948 h 920231"/>
              <a:gd name="connsiteX63" fmla="*/ 6013415 w 9517857"/>
              <a:gd name="connsiteY63" fmla="*/ 139191 h 920231"/>
              <a:gd name="connsiteX64" fmla="*/ 6080994 w 9517857"/>
              <a:gd name="connsiteY64" fmla="*/ 144813 h 920231"/>
              <a:gd name="connsiteX65" fmla="*/ 6194152 w 9517857"/>
              <a:gd name="connsiteY65" fmla="*/ 153647 h 920231"/>
              <a:gd name="connsiteX66" fmla="*/ 6281379 w 9517857"/>
              <a:gd name="connsiteY66" fmla="*/ 183501 h 920231"/>
              <a:gd name="connsiteX67" fmla="*/ 6374947 w 9517857"/>
              <a:gd name="connsiteY67" fmla="*/ 181674 h 920231"/>
              <a:gd name="connsiteX68" fmla="*/ 6448518 w 9517857"/>
              <a:gd name="connsiteY68" fmla="*/ 166253 h 920231"/>
              <a:gd name="connsiteX69" fmla="*/ 6544700 w 9517857"/>
              <a:gd name="connsiteY69" fmla="*/ 169036 h 920231"/>
              <a:gd name="connsiteX70" fmla="*/ 6648353 w 9517857"/>
              <a:gd name="connsiteY70" fmla="*/ 174125 h 920231"/>
              <a:gd name="connsiteX71" fmla="*/ 6736227 w 9517857"/>
              <a:gd name="connsiteY71" fmla="*/ 175091 h 920231"/>
              <a:gd name="connsiteX72" fmla="*/ 6977218 w 9517857"/>
              <a:gd name="connsiteY72" fmla="*/ 186164 h 920231"/>
              <a:gd name="connsiteX73" fmla="*/ 7065221 w 9517857"/>
              <a:gd name="connsiteY73" fmla="*/ 229406 h 920231"/>
              <a:gd name="connsiteX74" fmla="*/ 7358195 w 9517857"/>
              <a:gd name="connsiteY74" fmla="*/ 253615 h 920231"/>
              <a:gd name="connsiteX75" fmla="*/ 7565449 w 9517857"/>
              <a:gd name="connsiteY75" fmla="*/ 260825 h 920231"/>
              <a:gd name="connsiteX76" fmla="*/ 7599285 w 9517857"/>
              <a:gd name="connsiteY76" fmla="*/ 267896 h 920231"/>
              <a:gd name="connsiteX77" fmla="*/ 7644411 w 9517857"/>
              <a:gd name="connsiteY77" fmla="*/ 260861 h 920231"/>
              <a:gd name="connsiteX78" fmla="*/ 7825110 w 9517857"/>
              <a:gd name="connsiteY78" fmla="*/ 230984 h 920231"/>
              <a:gd name="connsiteX79" fmla="*/ 7965805 w 9517857"/>
              <a:gd name="connsiteY79" fmla="*/ 202230 h 920231"/>
              <a:gd name="connsiteX80" fmla="*/ 8147401 w 9517857"/>
              <a:gd name="connsiteY80" fmla="*/ 207492 h 920231"/>
              <a:gd name="connsiteX81" fmla="*/ 8256033 w 9517857"/>
              <a:gd name="connsiteY81" fmla="*/ 195588 h 920231"/>
              <a:gd name="connsiteX82" fmla="*/ 8410677 w 9517857"/>
              <a:gd name="connsiteY82" fmla="*/ 174042 h 920231"/>
              <a:gd name="connsiteX83" fmla="*/ 8617841 w 9517857"/>
              <a:gd name="connsiteY83" fmla="*/ 157042 h 920231"/>
              <a:gd name="connsiteX84" fmla="*/ 8715976 w 9517857"/>
              <a:gd name="connsiteY84" fmla="*/ 180249 h 920231"/>
              <a:gd name="connsiteX85" fmla="*/ 8778827 w 9517857"/>
              <a:gd name="connsiteY85" fmla="*/ 174811 h 920231"/>
              <a:gd name="connsiteX86" fmla="*/ 8840778 w 9517857"/>
              <a:gd name="connsiteY86" fmla="*/ 145024 h 920231"/>
              <a:gd name="connsiteX87" fmla="*/ 9010380 w 9517857"/>
              <a:gd name="connsiteY87" fmla="*/ 93766 h 920231"/>
              <a:gd name="connsiteX88" fmla="*/ 9110856 w 9517857"/>
              <a:gd name="connsiteY88" fmla="*/ 72872 h 920231"/>
              <a:gd name="connsiteX89" fmla="*/ 9268817 w 9517857"/>
              <a:gd name="connsiteY89" fmla="*/ 54957 h 920231"/>
              <a:gd name="connsiteX90" fmla="*/ 9316667 w 9517857"/>
              <a:gd name="connsiteY90" fmla="*/ 46922 h 920231"/>
              <a:gd name="connsiteX91" fmla="*/ 9428209 w 9517857"/>
              <a:gd name="connsiteY91" fmla="*/ 31798 h 920231"/>
              <a:gd name="connsiteX92" fmla="*/ 9488916 w 9517857"/>
              <a:gd name="connsiteY92" fmla="*/ 1875 h 920231"/>
              <a:gd name="connsiteX0" fmla="*/ 9488916 w 9517857"/>
              <a:gd name="connsiteY0" fmla="*/ 1875 h 920231"/>
              <a:gd name="connsiteX1" fmla="*/ 9517857 w 9517857"/>
              <a:gd name="connsiteY1" fmla="*/ 1887 h 920231"/>
              <a:gd name="connsiteX2" fmla="*/ 9517857 w 9517857"/>
              <a:gd name="connsiteY2" fmla="*/ 920231 h 920231"/>
              <a:gd name="connsiteX3" fmla="*/ 14604 w 9517857"/>
              <a:gd name="connsiteY3" fmla="*/ 920231 h 920231"/>
              <a:gd name="connsiteX4" fmla="*/ 12841 w 9517857"/>
              <a:gd name="connsiteY4" fmla="*/ 919638 h 920231"/>
              <a:gd name="connsiteX5" fmla="*/ 93 w 9517857"/>
              <a:gd name="connsiteY5" fmla="*/ 914346 h 920231"/>
              <a:gd name="connsiteX6" fmla="*/ 58674 w 9517857"/>
              <a:gd name="connsiteY6" fmla="*/ 892197 h 920231"/>
              <a:gd name="connsiteX7" fmla="*/ 275005 w 9517857"/>
              <a:gd name="connsiteY7" fmla="*/ 809104 h 920231"/>
              <a:gd name="connsiteX8" fmla="*/ 587824 w 9517857"/>
              <a:gd name="connsiteY8" fmla="*/ 800070 h 920231"/>
              <a:gd name="connsiteX9" fmla="*/ 727985 w 9517857"/>
              <a:gd name="connsiteY9" fmla="*/ 721701 h 920231"/>
              <a:gd name="connsiteX10" fmla="*/ 778982 w 9517857"/>
              <a:gd name="connsiteY10" fmla="*/ 712017 h 920231"/>
              <a:gd name="connsiteX11" fmla="*/ 849944 w 9517857"/>
              <a:gd name="connsiteY11" fmla="*/ 719862 h 920231"/>
              <a:gd name="connsiteX12" fmla="*/ 901402 w 9517857"/>
              <a:gd name="connsiteY12" fmla="*/ 730920 h 920231"/>
              <a:gd name="connsiteX13" fmla="*/ 930946 w 9517857"/>
              <a:gd name="connsiteY13" fmla="*/ 735921 h 920231"/>
              <a:gd name="connsiteX14" fmla="*/ 986250 w 9517857"/>
              <a:gd name="connsiteY14" fmla="*/ 715405 h 920231"/>
              <a:gd name="connsiteX15" fmla="*/ 1013752 w 9517857"/>
              <a:gd name="connsiteY15" fmla="*/ 715236 h 920231"/>
              <a:gd name="connsiteX16" fmla="*/ 1023734 w 9517857"/>
              <a:gd name="connsiteY16" fmla="*/ 720446 h 920231"/>
              <a:gd name="connsiteX17" fmla="*/ 1063207 w 9517857"/>
              <a:gd name="connsiteY17" fmla="*/ 717526 h 920231"/>
              <a:gd name="connsiteX18" fmla="*/ 1081980 w 9517857"/>
              <a:gd name="connsiteY18" fmla="*/ 740330 h 920231"/>
              <a:gd name="connsiteX19" fmla="*/ 1218120 w 9517857"/>
              <a:gd name="connsiteY19" fmla="*/ 715155 h 920231"/>
              <a:gd name="connsiteX20" fmla="*/ 1397459 w 9517857"/>
              <a:gd name="connsiteY20" fmla="*/ 693065 h 920231"/>
              <a:gd name="connsiteX21" fmla="*/ 1580688 w 9517857"/>
              <a:gd name="connsiteY21" fmla="*/ 695572 h 920231"/>
              <a:gd name="connsiteX22" fmla="*/ 1772334 w 9517857"/>
              <a:gd name="connsiteY22" fmla="*/ 712515 h 920231"/>
              <a:gd name="connsiteX23" fmla="*/ 2002561 w 9517857"/>
              <a:gd name="connsiteY23" fmla="*/ 661792 h 920231"/>
              <a:gd name="connsiteX24" fmla="*/ 2135144 w 9517857"/>
              <a:gd name="connsiteY24" fmla="*/ 638376 h 920231"/>
              <a:gd name="connsiteX25" fmla="*/ 2440292 w 9517857"/>
              <a:gd name="connsiteY25" fmla="*/ 595737 h 920231"/>
              <a:gd name="connsiteX26" fmla="*/ 2547829 w 9517857"/>
              <a:gd name="connsiteY26" fmla="*/ 568025 h 920231"/>
              <a:gd name="connsiteX27" fmla="*/ 2658055 w 9517857"/>
              <a:gd name="connsiteY27" fmla="*/ 580602 h 920231"/>
              <a:gd name="connsiteX28" fmla="*/ 2693698 w 9517857"/>
              <a:gd name="connsiteY28" fmla="*/ 561904 h 920231"/>
              <a:gd name="connsiteX29" fmla="*/ 2699673 w 9517857"/>
              <a:gd name="connsiteY29" fmla="*/ 558275 h 920231"/>
              <a:gd name="connsiteX30" fmla="*/ 2727306 w 9517857"/>
              <a:gd name="connsiteY30" fmla="*/ 552573 h 920231"/>
              <a:gd name="connsiteX31" fmla="*/ 2730451 w 9517857"/>
              <a:gd name="connsiteY31" fmla="*/ 539933 h 920231"/>
              <a:gd name="connsiteX32" fmla="*/ 2768713 w 9517857"/>
              <a:gd name="connsiteY32" fmla="*/ 523450 h 920231"/>
              <a:gd name="connsiteX33" fmla="*/ 2820868 w 9517857"/>
              <a:gd name="connsiteY33" fmla="*/ 516035 h 920231"/>
              <a:gd name="connsiteX34" fmla="*/ 3073635 w 9517857"/>
              <a:gd name="connsiteY34" fmla="*/ 493169 h 920231"/>
              <a:gd name="connsiteX35" fmla="*/ 3222071 w 9517857"/>
              <a:gd name="connsiteY35" fmla="*/ 472434 h 920231"/>
              <a:gd name="connsiteX36" fmla="*/ 3274069 w 9517857"/>
              <a:gd name="connsiteY36" fmla="*/ 453480 h 920231"/>
              <a:gd name="connsiteX37" fmla="*/ 3349632 w 9517857"/>
              <a:gd name="connsiteY37" fmla="*/ 434458 h 920231"/>
              <a:gd name="connsiteX38" fmla="*/ 3479593 w 9517857"/>
              <a:gd name="connsiteY38" fmla="*/ 392312 h 920231"/>
              <a:gd name="connsiteX39" fmla="*/ 3651428 w 9517857"/>
              <a:gd name="connsiteY39" fmla="*/ 363682 h 920231"/>
              <a:gd name="connsiteX40" fmla="*/ 3750023 w 9517857"/>
              <a:gd name="connsiteY40" fmla="*/ 372553 h 920231"/>
              <a:gd name="connsiteX41" fmla="*/ 3844133 w 9517857"/>
              <a:gd name="connsiteY41" fmla="*/ 362523 h 920231"/>
              <a:gd name="connsiteX42" fmla="*/ 3933803 w 9517857"/>
              <a:gd name="connsiteY42" fmla="*/ 359190 h 920231"/>
              <a:gd name="connsiteX43" fmla="*/ 4266740 w 9517857"/>
              <a:gd name="connsiteY43" fmla="*/ 363329 h 920231"/>
              <a:gd name="connsiteX44" fmla="*/ 4430770 w 9517857"/>
              <a:gd name="connsiteY44" fmla="*/ 344518 h 920231"/>
              <a:gd name="connsiteX45" fmla="*/ 4512664 w 9517857"/>
              <a:gd name="connsiteY45" fmla="*/ 321823 h 920231"/>
              <a:gd name="connsiteX46" fmla="*/ 4616423 w 9517857"/>
              <a:gd name="connsiteY46" fmla="*/ 292789 h 920231"/>
              <a:gd name="connsiteX47" fmla="*/ 4807816 w 9517857"/>
              <a:gd name="connsiteY47" fmla="*/ 0 h 920231"/>
              <a:gd name="connsiteX48" fmla="*/ 4826683 w 9517857"/>
              <a:gd name="connsiteY48" fmla="*/ 165317 h 920231"/>
              <a:gd name="connsiteX49" fmla="*/ 4827826 w 9517857"/>
              <a:gd name="connsiteY49" fmla="*/ 248852 h 920231"/>
              <a:gd name="connsiteX50" fmla="*/ 4892569 w 9517857"/>
              <a:gd name="connsiteY50" fmla="*/ 251808 h 920231"/>
              <a:gd name="connsiteX51" fmla="*/ 4896611 w 9517857"/>
              <a:gd name="connsiteY51" fmla="*/ 242323 h 920231"/>
              <a:gd name="connsiteX52" fmla="*/ 4917286 w 9517857"/>
              <a:gd name="connsiteY52" fmla="*/ 245534 h 920231"/>
              <a:gd name="connsiteX53" fmla="*/ 4981173 w 9517857"/>
              <a:gd name="connsiteY53" fmla="*/ 248978 h 920231"/>
              <a:gd name="connsiteX54" fmla="*/ 5060397 w 9517857"/>
              <a:gd name="connsiteY54" fmla="*/ 265563 h 920231"/>
              <a:gd name="connsiteX55" fmla="*/ 5252996 w 9517857"/>
              <a:gd name="connsiteY55" fmla="*/ 272530 h 920231"/>
              <a:gd name="connsiteX56" fmla="*/ 5358056 w 9517857"/>
              <a:gd name="connsiteY56" fmla="*/ 249123 h 920231"/>
              <a:gd name="connsiteX57" fmla="*/ 5426496 w 9517857"/>
              <a:gd name="connsiteY57" fmla="*/ 237017 h 920231"/>
              <a:gd name="connsiteX58" fmla="*/ 5497161 w 9517857"/>
              <a:gd name="connsiteY58" fmla="*/ 230683 h 920231"/>
              <a:gd name="connsiteX59" fmla="*/ 5826043 w 9517857"/>
              <a:gd name="connsiteY59" fmla="*/ 149948 h 920231"/>
              <a:gd name="connsiteX60" fmla="*/ 6013415 w 9517857"/>
              <a:gd name="connsiteY60" fmla="*/ 139191 h 920231"/>
              <a:gd name="connsiteX61" fmla="*/ 6080994 w 9517857"/>
              <a:gd name="connsiteY61" fmla="*/ 144813 h 920231"/>
              <a:gd name="connsiteX62" fmla="*/ 6194152 w 9517857"/>
              <a:gd name="connsiteY62" fmla="*/ 153647 h 920231"/>
              <a:gd name="connsiteX63" fmla="*/ 6281379 w 9517857"/>
              <a:gd name="connsiteY63" fmla="*/ 183501 h 920231"/>
              <a:gd name="connsiteX64" fmla="*/ 6374947 w 9517857"/>
              <a:gd name="connsiteY64" fmla="*/ 181674 h 920231"/>
              <a:gd name="connsiteX65" fmla="*/ 6448518 w 9517857"/>
              <a:gd name="connsiteY65" fmla="*/ 166253 h 920231"/>
              <a:gd name="connsiteX66" fmla="*/ 6544700 w 9517857"/>
              <a:gd name="connsiteY66" fmla="*/ 169036 h 920231"/>
              <a:gd name="connsiteX67" fmla="*/ 6648353 w 9517857"/>
              <a:gd name="connsiteY67" fmla="*/ 174125 h 920231"/>
              <a:gd name="connsiteX68" fmla="*/ 6736227 w 9517857"/>
              <a:gd name="connsiteY68" fmla="*/ 175091 h 920231"/>
              <a:gd name="connsiteX69" fmla="*/ 6977218 w 9517857"/>
              <a:gd name="connsiteY69" fmla="*/ 186164 h 920231"/>
              <a:gd name="connsiteX70" fmla="*/ 7065221 w 9517857"/>
              <a:gd name="connsiteY70" fmla="*/ 229406 h 920231"/>
              <a:gd name="connsiteX71" fmla="*/ 7358195 w 9517857"/>
              <a:gd name="connsiteY71" fmla="*/ 253615 h 920231"/>
              <a:gd name="connsiteX72" fmla="*/ 7565449 w 9517857"/>
              <a:gd name="connsiteY72" fmla="*/ 260825 h 920231"/>
              <a:gd name="connsiteX73" fmla="*/ 7599285 w 9517857"/>
              <a:gd name="connsiteY73" fmla="*/ 267896 h 920231"/>
              <a:gd name="connsiteX74" fmla="*/ 7644411 w 9517857"/>
              <a:gd name="connsiteY74" fmla="*/ 260861 h 920231"/>
              <a:gd name="connsiteX75" fmla="*/ 7825110 w 9517857"/>
              <a:gd name="connsiteY75" fmla="*/ 230984 h 920231"/>
              <a:gd name="connsiteX76" fmla="*/ 7965805 w 9517857"/>
              <a:gd name="connsiteY76" fmla="*/ 202230 h 920231"/>
              <a:gd name="connsiteX77" fmla="*/ 8147401 w 9517857"/>
              <a:gd name="connsiteY77" fmla="*/ 207492 h 920231"/>
              <a:gd name="connsiteX78" fmla="*/ 8256033 w 9517857"/>
              <a:gd name="connsiteY78" fmla="*/ 195588 h 920231"/>
              <a:gd name="connsiteX79" fmla="*/ 8410677 w 9517857"/>
              <a:gd name="connsiteY79" fmla="*/ 174042 h 920231"/>
              <a:gd name="connsiteX80" fmla="*/ 8617841 w 9517857"/>
              <a:gd name="connsiteY80" fmla="*/ 157042 h 920231"/>
              <a:gd name="connsiteX81" fmla="*/ 8715976 w 9517857"/>
              <a:gd name="connsiteY81" fmla="*/ 180249 h 920231"/>
              <a:gd name="connsiteX82" fmla="*/ 8778827 w 9517857"/>
              <a:gd name="connsiteY82" fmla="*/ 174811 h 920231"/>
              <a:gd name="connsiteX83" fmla="*/ 8840778 w 9517857"/>
              <a:gd name="connsiteY83" fmla="*/ 145024 h 920231"/>
              <a:gd name="connsiteX84" fmla="*/ 9010380 w 9517857"/>
              <a:gd name="connsiteY84" fmla="*/ 93766 h 920231"/>
              <a:gd name="connsiteX85" fmla="*/ 9110856 w 9517857"/>
              <a:gd name="connsiteY85" fmla="*/ 72872 h 920231"/>
              <a:gd name="connsiteX86" fmla="*/ 9268817 w 9517857"/>
              <a:gd name="connsiteY86" fmla="*/ 54957 h 920231"/>
              <a:gd name="connsiteX87" fmla="*/ 9316667 w 9517857"/>
              <a:gd name="connsiteY87" fmla="*/ 46922 h 920231"/>
              <a:gd name="connsiteX88" fmla="*/ 9428209 w 9517857"/>
              <a:gd name="connsiteY88" fmla="*/ 31798 h 920231"/>
              <a:gd name="connsiteX89" fmla="*/ 9488916 w 9517857"/>
              <a:gd name="connsiteY89" fmla="*/ 1875 h 920231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826683 w 9517857"/>
              <a:gd name="connsiteY48" fmla="*/ 163442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374947 w 9517857"/>
              <a:gd name="connsiteY64" fmla="*/ 179799 h 918356"/>
              <a:gd name="connsiteX65" fmla="*/ 6448518 w 9517857"/>
              <a:gd name="connsiteY65" fmla="*/ 164378 h 918356"/>
              <a:gd name="connsiteX66" fmla="*/ 6544700 w 9517857"/>
              <a:gd name="connsiteY66" fmla="*/ 167161 h 918356"/>
              <a:gd name="connsiteX67" fmla="*/ 6648353 w 9517857"/>
              <a:gd name="connsiteY67" fmla="*/ 172250 h 918356"/>
              <a:gd name="connsiteX68" fmla="*/ 6736227 w 9517857"/>
              <a:gd name="connsiteY68" fmla="*/ 173216 h 918356"/>
              <a:gd name="connsiteX69" fmla="*/ 6977218 w 9517857"/>
              <a:gd name="connsiteY69" fmla="*/ 184289 h 918356"/>
              <a:gd name="connsiteX70" fmla="*/ 7065221 w 9517857"/>
              <a:gd name="connsiteY70" fmla="*/ 227531 h 918356"/>
              <a:gd name="connsiteX71" fmla="*/ 7358195 w 9517857"/>
              <a:gd name="connsiteY71" fmla="*/ 251740 h 918356"/>
              <a:gd name="connsiteX72" fmla="*/ 7565449 w 9517857"/>
              <a:gd name="connsiteY72" fmla="*/ 258950 h 918356"/>
              <a:gd name="connsiteX73" fmla="*/ 7599285 w 9517857"/>
              <a:gd name="connsiteY73" fmla="*/ 266021 h 918356"/>
              <a:gd name="connsiteX74" fmla="*/ 7644411 w 9517857"/>
              <a:gd name="connsiteY74" fmla="*/ 258986 h 918356"/>
              <a:gd name="connsiteX75" fmla="*/ 7825110 w 9517857"/>
              <a:gd name="connsiteY75" fmla="*/ 229109 h 918356"/>
              <a:gd name="connsiteX76" fmla="*/ 7965805 w 9517857"/>
              <a:gd name="connsiteY76" fmla="*/ 200355 h 918356"/>
              <a:gd name="connsiteX77" fmla="*/ 8147401 w 9517857"/>
              <a:gd name="connsiteY77" fmla="*/ 205617 h 918356"/>
              <a:gd name="connsiteX78" fmla="*/ 8256033 w 9517857"/>
              <a:gd name="connsiteY78" fmla="*/ 193713 h 918356"/>
              <a:gd name="connsiteX79" fmla="*/ 8410677 w 9517857"/>
              <a:gd name="connsiteY79" fmla="*/ 172167 h 918356"/>
              <a:gd name="connsiteX80" fmla="*/ 8617841 w 9517857"/>
              <a:gd name="connsiteY80" fmla="*/ 155167 h 918356"/>
              <a:gd name="connsiteX81" fmla="*/ 8715976 w 9517857"/>
              <a:gd name="connsiteY81" fmla="*/ 178374 h 918356"/>
              <a:gd name="connsiteX82" fmla="*/ 8778827 w 9517857"/>
              <a:gd name="connsiteY82" fmla="*/ 172936 h 918356"/>
              <a:gd name="connsiteX83" fmla="*/ 8840778 w 9517857"/>
              <a:gd name="connsiteY83" fmla="*/ 143149 h 918356"/>
              <a:gd name="connsiteX84" fmla="*/ 9010380 w 9517857"/>
              <a:gd name="connsiteY84" fmla="*/ 91891 h 918356"/>
              <a:gd name="connsiteX85" fmla="*/ 9110856 w 9517857"/>
              <a:gd name="connsiteY85" fmla="*/ 70997 h 918356"/>
              <a:gd name="connsiteX86" fmla="*/ 9268817 w 9517857"/>
              <a:gd name="connsiteY86" fmla="*/ 53082 h 918356"/>
              <a:gd name="connsiteX87" fmla="*/ 9316667 w 9517857"/>
              <a:gd name="connsiteY87" fmla="*/ 45047 h 918356"/>
              <a:gd name="connsiteX88" fmla="*/ 9428209 w 9517857"/>
              <a:gd name="connsiteY88" fmla="*/ 29923 h 918356"/>
              <a:gd name="connsiteX89" fmla="*/ 9488916 w 9517857"/>
              <a:gd name="connsiteY8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48518 w 9517857"/>
              <a:gd name="connsiteY64" fmla="*/ 16437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4077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13415 w 9517857"/>
              <a:gd name="connsiteY60" fmla="*/ 13731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27826 w 9517857"/>
              <a:gd name="connsiteY49" fmla="*/ 246977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768713 w 9517857"/>
              <a:gd name="connsiteY32" fmla="*/ 521575 h 918356"/>
              <a:gd name="connsiteX33" fmla="*/ 2820868 w 9517857"/>
              <a:gd name="connsiteY33" fmla="*/ 514160 h 918356"/>
              <a:gd name="connsiteX34" fmla="*/ 3073635 w 9517857"/>
              <a:gd name="connsiteY34" fmla="*/ 491294 h 918356"/>
              <a:gd name="connsiteX35" fmla="*/ 3222071 w 9517857"/>
              <a:gd name="connsiteY35" fmla="*/ 470559 h 918356"/>
              <a:gd name="connsiteX36" fmla="*/ 3274069 w 9517857"/>
              <a:gd name="connsiteY36" fmla="*/ 451605 h 918356"/>
              <a:gd name="connsiteX37" fmla="*/ 3349632 w 9517857"/>
              <a:gd name="connsiteY37" fmla="*/ 432583 h 918356"/>
              <a:gd name="connsiteX38" fmla="*/ 3479593 w 9517857"/>
              <a:gd name="connsiteY38" fmla="*/ 390437 h 918356"/>
              <a:gd name="connsiteX39" fmla="*/ 3651428 w 9517857"/>
              <a:gd name="connsiteY39" fmla="*/ 361807 h 918356"/>
              <a:gd name="connsiteX40" fmla="*/ 3750023 w 9517857"/>
              <a:gd name="connsiteY40" fmla="*/ 370678 h 918356"/>
              <a:gd name="connsiteX41" fmla="*/ 3844133 w 9517857"/>
              <a:gd name="connsiteY41" fmla="*/ 360648 h 918356"/>
              <a:gd name="connsiteX42" fmla="*/ 3933803 w 9517857"/>
              <a:gd name="connsiteY42" fmla="*/ 357315 h 918356"/>
              <a:gd name="connsiteX43" fmla="*/ 4266740 w 9517857"/>
              <a:gd name="connsiteY43" fmla="*/ 361454 h 918356"/>
              <a:gd name="connsiteX44" fmla="*/ 4430770 w 9517857"/>
              <a:gd name="connsiteY44" fmla="*/ 342643 h 918356"/>
              <a:gd name="connsiteX45" fmla="*/ 4512664 w 9517857"/>
              <a:gd name="connsiteY45" fmla="*/ 319948 h 918356"/>
              <a:gd name="connsiteX46" fmla="*/ 4616423 w 9517857"/>
              <a:gd name="connsiteY46" fmla="*/ 290914 h 918356"/>
              <a:gd name="connsiteX47" fmla="*/ 4689163 w 9517857"/>
              <a:gd name="connsiteY47" fmla="*/ 272812 h 918356"/>
              <a:gd name="connsiteX48" fmla="*/ 4783273 w 9517857"/>
              <a:gd name="connsiteY48" fmla="*/ 248463 h 918356"/>
              <a:gd name="connsiteX49" fmla="*/ 4836507 w 9517857"/>
              <a:gd name="connsiteY49" fmla="*/ 256788 h 918356"/>
              <a:gd name="connsiteX50" fmla="*/ 4892569 w 9517857"/>
              <a:gd name="connsiteY50" fmla="*/ 249933 h 918356"/>
              <a:gd name="connsiteX51" fmla="*/ 4896611 w 9517857"/>
              <a:gd name="connsiteY51" fmla="*/ 240448 h 918356"/>
              <a:gd name="connsiteX52" fmla="*/ 4917286 w 9517857"/>
              <a:gd name="connsiteY52" fmla="*/ 243659 h 918356"/>
              <a:gd name="connsiteX53" fmla="*/ 4981173 w 9517857"/>
              <a:gd name="connsiteY53" fmla="*/ 247103 h 918356"/>
              <a:gd name="connsiteX54" fmla="*/ 5060397 w 9517857"/>
              <a:gd name="connsiteY54" fmla="*/ 263688 h 918356"/>
              <a:gd name="connsiteX55" fmla="*/ 5252996 w 9517857"/>
              <a:gd name="connsiteY55" fmla="*/ 270655 h 918356"/>
              <a:gd name="connsiteX56" fmla="*/ 5358056 w 9517857"/>
              <a:gd name="connsiteY56" fmla="*/ 247248 h 918356"/>
              <a:gd name="connsiteX57" fmla="*/ 5426496 w 9517857"/>
              <a:gd name="connsiteY57" fmla="*/ 235142 h 918356"/>
              <a:gd name="connsiteX58" fmla="*/ 5497161 w 9517857"/>
              <a:gd name="connsiteY58" fmla="*/ 228808 h 918356"/>
              <a:gd name="connsiteX59" fmla="*/ 5826043 w 9517857"/>
              <a:gd name="connsiteY59" fmla="*/ 148073 h 918356"/>
              <a:gd name="connsiteX60" fmla="*/ 6007627 w 9517857"/>
              <a:gd name="connsiteY60" fmla="*/ 147126 h 918356"/>
              <a:gd name="connsiteX61" fmla="*/ 6080994 w 9517857"/>
              <a:gd name="connsiteY61" fmla="*/ 142938 h 918356"/>
              <a:gd name="connsiteX62" fmla="*/ 6194152 w 9517857"/>
              <a:gd name="connsiteY62" fmla="*/ 151772 h 918356"/>
              <a:gd name="connsiteX63" fmla="*/ 6281379 w 9517857"/>
              <a:gd name="connsiteY63" fmla="*/ 181626 h 918356"/>
              <a:gd name="connsiteX64" fmla="*/ 6489033 w 9517857"/>
              <a:gd name="connsiteY64" fmla="*/ 167648 h 918356"/>
              <a:gd name="connsiteX65" fmla="*/ 6544700 w 9517857"/>
              <a:gd name="connsiteY65" fmla="*/ 167161 h 918356"/>
              <a:gd name="connsiteX66" fmla="*/ 6648353 w 9517857"/>
              <a:gd name="connsiteY66" fmla="*/ 172250 h 918356"/>
              <a:gd name="connsiteX67" fmla="*/ 6736227 w 9517857"/>
              <a:gd name="connsiteY67" fmla="*/ 173216 h 918356"/>
              <a:gd name="connsiteX68" fmla="*/ 6977218 w 9517857"/>
              <a:gd name="connsiteY68" fmla="*/ 184289 h 918356"/>
              <a:gd name="connsiteX69" fmla="*/ 7065221 w 9517857"/>
              <a:gd name="connsiteY69" fmla="*/ 227531 h 918356"/>
              <a:gd name="connsiteX70" fmla="*/ 7358195 w 9517857"/>
              <a:gd name="connsiteY70" fmla="*/ 251740 h 918356"/>
              <a:gd name="connsiteX71" fmla="*/ 7565449 w 9517857"/>
              <a:gd name="connsiteY71" fmla="*/ 258950 h 918356"/>
              <a:gd name="connsiteX72" fmla="*/ 7599285 w 9517857"/>
              <a:gd name="connsiteY72" fmla="*/ 266021 h 918356"/>
              <a:gd name="connsiteX73" fmla="*/ 7644411 w 9517857"/>
              <a:gd name="connsiteY73" fmla="*/ 258986 h 918356"/>
              <a:gd name="connsiteX74" fmla="*/ 7825110 w 9517857"/>
              <a:gd name="connsiteY74" fmla="*/ 229109 h 918356"/>
              <a:gd name="connsiteX75" fmla="*/ 7965805 w 9517857"/>
              <a:gd name="connsiteY75" fmla="*/ 200355 h 918356"/>
              <a:gd name="connsiteX76" fmla="*/ 8147401 w 9517857"/>
              <a:gd name="connsiteY76" fmla="*/ 205617 h 918356"/>
              <a:gd name="connsiteX77" fmla="*/ 8256033 w 9517857"/>
              <a:gd name="connsiteY77" fmla="*/ 193713 h 918356"/>
              <a:gd name="connsiteX78" fmla="*/ 8410677 w 9517857"/>
              <a:gd name="connsiteY78" fmla="*/ 172167 h 918356"/>
              <a:gd name="connsiteX79" fmla="*/ 8617841 w 9517857"/>
              <a:gd name="connsiteY79" fmla="*/ 155167 h 918356"/>
              <a:gd name="connsiteX80" fmla="*/ 8715976 w 9517857"/>
              <a:gd name="connsiteY80" fmla="*/ 178374 h 918356"/>
              <a:gd name="connsiteX81" fmla="*/ 8778827 w 9517857"/>
              <a:gd name="connsiteY81" fmla="*/ 172936 h 918356"/>
              <a:gd name="connsiteX82" fmla="*/ 8855248 w 9517857"/>
              <a:gd name="connsiteY82" fmla="*/ 143149 h 918356"/>
              <a:gd name="connsiteX83" fmla="*/ 9010380 w 9517857"/>
              <a:gd name="connsiteY83" fmla="*/ 91891 h 918356"/>
              <a:gd name="connsiteX84" fmla="*/ 9110856 w 9517857"/>
              <a:gd name="connsiteY84" fmla="*/ 70997 h 918356"/>
              <a:gd name="connsiteX85" fmla="*/ 9268817 w 9517857"/>
              <a:gd name="connsiteY85" fmla="*/ 53082 h 918356"/>
              <a:gd name="connsiteX86" fmla="*/ 9316667 w 9517857"/>
              <a:gd name="connsiteY86" fmla="*/ 45047 h 918356"/>
              <a:gd name="connsiteX87" fmla="*/ 9428209 w 9517857"/>
              <a:gd name="connsiteY87" fmla="*/ 29923 h 918356"/>
              <a:gd name="connsiteX88" fmla="*/ 9488916 w 9517857"/>
              <a:gd name="connsiteY8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750023 w 9517857"/>
              <a:gd name="connsiteY39" fmla="*/ 370678 h 918356"/>
              <a:gd name="connsiteX40" fmla="*/ 3844133 w 9517857"/>
              <a:gd name="connsiteY40" fmla="*/ 360648 h 918356"/>
              <a:gd name="connsiteX41" fmla="*/ 3933803 w 9517857"/>
              <a:gd name="connsiteY41" fmla="*/ 357315 h 918356"/>
              <a:gd name="connsiteX42" fmla="*/ 4266740 w 9517857"/>
              <a:gd name="connsiteY42" fmla="*/ 361454 h 918356"/>
              <a:gd name="connsiteX43" fmla="*/ 4430770 w 9517857"/>
              <a:gd name="connsiteY43" fmla="*/ 342643 h 918356"/>
              <a:gd name="connsiteX44" fmla="*/ 4512664 w 9517857"/>
              <a:gd name="connsiteY44" fmla="*/ 319948 h 918356"/>
              <a:gd name="connsiteX45" fmla="*/ 4616423 w 9517857"/>
              <a:gd name="connsiteY45" fmla="*/ 290914 h 918356"/>
              <a:gd name="connsiteX46" fmla="*/ 4689163 w 9517857"/>
              <a:gd name="connsiteY46" fmla="*/ 272812 h 918356"/>
              <a:gd name="connsiteX47" fmla="*/ 4783273 w 9517857"/>
              <a:gd name="connsiteY47" fmla="*/ 248463 h 918356"/>
              <a:gd name="connsiteX48" fmla="*/ 4836507 w 9517857"/>
              <a:gd name="connsiteY48" fmla="*/ 256788 h 918356"/>
              <a:gd name="connsiteX49" fmla="*/ 4892569 w 9517857"/>
              <a:gd name="connsiteY49" fmla="*/ 249933 h 918356"/>
              <a:gd name="connsiteX50" fmla="*/ 4896611 w 9517857"/>
              <a:gd name="connsiteY50" fmla="*/ 240448 h 918356"/>
              <a:gd name="connsiteX51" fmla="*/ 4917286 w 9517857"/>
              <a:gd name="connsiteY51" fmla="*/ 243659 h 918356"/>
              <a:gd name="connsiteX52" fmla="*/ 4981173 w 9517857"/>
              <a:gd name="connsiteY52" fmla="*/ 247103 h 918356"/>
              <a:gd name="connsiteX53" fmla="*/ 5060397 w 9517857"/>
              <a:gd name="connsiteY53" fmla="*/ 263688 h 918356"/>
              <a:gd name="connsiteX54" fmla="*/ 5252996 w 9517857"/>
              <a:gd name="connsiteY54" fmla="*/ 270655 h 918356"/>
              <a:gd name="connsiteX55" fmla="*/ 5358056 w 9517857"/>
              <a:gd name="connsiteY55" fmla="*/ 247248 h 918356"/>
              <a:gd name="connsiteX56" fmla="*/ 5426496 w 9517857"/>
              <a:gd name="connsiteY56" fmla="*/ 235142 h 918356"/>
              <a:gd name="connsiteX57" fmla="*/ 5497161 w 9517857"/>
              <a:gd name="connsiteY57" fmla="*/ 228808 h 918356"/>
              <a:gd name="connsiteX58" fmla="*/ 5826043 w 9517857"/>
              <a:gd name="connsiteY58" fmla="*/ 148073 h 918356"/>
              <a:gd name="connsiteX59" fmla="*/ 6007627 w 9517857"/>
              <a:gd name="connsiteY59" fmla="*/ 147126 h 918356"/>
              <a:gd name="connsiteX60" fmla="*/ 6080994 w 9517857"/>
              <a:gd name="connsiteY60" fmla="*/ 142938 h 918356"/>
              <a:gd name="connsiteX61" fmla="*/ 6194152 w 9517857"/>
              <a:gd name="connsiteY61" fmla="*/ 151772 h 918356"/>
              <a:gd name="connsiteX62" fmla="*/ 6281379 w 9517857"/>
              <a:gd name="connsiteY62" fmla="*/ 181626 h 918356"/>
              <a:gd name="connsiteX63" fmla="*/ 6489033 w 9517857"/>
              <a:gd name="connsiteY63" fmla="*/ 167648 h 918356"/>
              <a:gd name="connsiteX64" fmla="*/ 6544700 w 9517857"/>
              <a:gd name="connsiteY64" fmla="*/ 167161 h 918356"/>
              <a:gd name="connsiteX65" fmla="*/ 6648353 w 9517857"/>
              <a:gd name="connsiteY65" fmla="*/ 172250 h 918356"/>
              <a:gd name="connsiteX66" fmla="*/ 6736227 w 9517857"/>
              <a:gd name="connsiteY66" fmla="*/ 173216 h 918356"/>
              <a:gd name="connsiteX67" fmla="*/ 6977218 w 9517857"/>
              <a:gd name="connsiteY67" fmla="*/ 184289 h 918356"/>
              <a:gd name="connsiteX68" fmla="*/ 7065221 w 9517857"/>
              <a:gd name="connsiteY68" fmla="*/ 227531 h 918356"/>
              <a:gd name="connsiteX69" fmla="*/ 7358195 w 9517857"/>
              <a:gd name="connsiteY69" fmla="*/ 251740 h 918356"/>
              <a:gd name="connsiteX70" fmla="*/ 7565449 w 9517857"/>
              <a:gd name="connsiteY70" fmla="*/ 258950 h 918356"/>
              <a:gd name="connsiteX71" fmla="*/ 7599285 w 9517857"/>
              <a:gd name="connsiteY71" fmla="*/ 266021 h 918356"/>
              <a:gd name="connsiteX72" fmla="*/ 7644411 w 9517857"/>
              <a:gd name="connsiteY72" fmla="*/ 258986 h 918356"/>
              <a:gd name="connsiteX73" fmla="*/ 7825110 w 9517857"/>
              <a:gd name="connsiteY73" fmla="*/ 229109 h 918356"/>
              <a:gd name="connsiteX74" fmla="*/ 7965805 w 9517857"/>
              <a:gd name="connsiteY74" fmla="*/ 200355 h 918356"/>
              <a:gd name="connsiteX75" fmla="*/ 8147401 w 9517857"/>
              <a:gd name="connsiteY75" fmla="*/ 205617 h 918356"/>
              <a:gd name="connsiteX76" fmla="*/ 8256033 w 9517857"/>
              <a:gd name="connsiteY76" fmla="*/ 193713 h 918356"/>
              <a:gd name="connsiteX77" fmla="*/ 8410677 w 9517857"/>
              <a:gd name="connsiteY77" fmla="*/ 172167 h 918356"/>
              <a:gd name="connsiteX78" fmla="*/ 8617841 w 9517857"/>
              <a:gd name="connsiteY78" fmla="*/ 155167 h 918356"/>
              <a:gd name="connsiteX79" fmla="*/ 8715976 w 9517857"/>
              <a:gd name="connsiteY79" fmla="*/ 178374 h 918356"/>
              <a:gd name="connsiteX80" fmla="*/ 8778827 w 9517857"/>
              <a:gd name="connsiteY80" fmla="*/ 172936 h 918356"/>
              <a:gd name="connsiteX81" fmla="*/ 8855248 w 9517857"/>
              <a:gd name="connsiteY81" fmla="*/ 143149 h 918356"/>
              <a:gd name="connsiteX82" fmla="*/ 9010380 w 9517857"/>
              <a:gd name="connsiteY82" fmla="*/ 91891 h 918356"/>
              <a:gd name="connsiteX83" fmla="*/ 9110856 w 9517857"/>
              <a:gd name="connsiteY83" fmla="*/ 70997 h 918356"/>
              <a:gd name="connsiteX84" fmla="*/ 9268817 w 9517857"/>
              <a:gd name="connsiteY84" fmla="*/ 53082 h 918356"/>
              <a:gd name="connsiteX85" fmla="*/ 9316667 w 9517857"/>
              <a:gd name="connsiteY85" fmla="*/ 45047 h 918356"/>
              <a:gd name="connsiteX86" fmla="*/ 9428209 w 9517857"/>
              <a:gd name="connsiteY86" fmla="*/ 29923 h 918356"/>
              <a:gd name="connsiteX87" fmla="*/ 9488916 w 9517857"/>
              <a:gd name="connsiteY8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27985 w 9517857"/>
              <a:gd name="connsiteY9" fmla="*/ 719826 h 918356"/>
              <a:gd name="connsiteX10" fmla="*/ 778982 w 9517857"/>
              <a:gd name="connsiteY10" fmla="*/ 710142 h 918356"/>
              <a:gd name="connsiteX11" fmla="*/ 849944 w 9517857"/>
              <a:gd name="connsiteY11" fmla="*/ 717987 h 918356"/>
              <a:gd name="connsiteX12" fmla="*/ 901402 w 9517857"/>
              <a:gd name="connsiteY12" fmla="*/ 729045 h 918356"/>
              <a:gd name="connsiteX13" fmla="*/ 930946 w 9517857"/>
              <a:gd name="connsiteY13" fmla="*/ 734046 h 918356"/>
              <a:gd name="connsiteX14" fmla="*/ 986250 w 9517857"/>
              <a:gd name="connsiteY14" fmla="*/ 713530 h 918356"/>
              <a:gd name="connsiteX15" fmla="*/ 1013752 w 9517857"/>
              <a:gd name="connsiteY15" fmla="*/ 713361 h 918356"/>
              <a:gd name="connsiteX16" fmla="*/ 1023734 w 9517857"/>
              <a:gd name="connsiteY16" fmla="*/ 718571 h 918356"/>
              <a:gd name="connsiteX17" fmla="*/ 1063207 w 9517857"/>
              <a:gd name="connsiteY17" fmla="*/ 715651 h 918356"/>
              <a:gd name="connsiteX18" fmla="*/ 1081980 w 9517857"/>
              <a:gd name="connsiteY18" fmla="*/ 738455 h 918356"/>
              <a:gd name="connsiteX19" fmla="*/ 1218120 w 9517857"/>
              <a:gd name="connsiteY19" fmla="*/ 713280 h 918356"/>
              <a:gd name="connsiteX20" fmla="*/ 1397459 w 9517857"/>
              <a:gd name="connsiteY20" fmla="*/ 691190 h 918356"/>
              <a:gd name="connsiteX21" fmla="*/ 1580688 w 9517857"/>
              <a:gd name="connsiteY21" fmla="*/ 693697 h 918356"/>
              <a:gd name="connsiteX22" fmla="*/ 1772334 w 9517857"/>
              <a:gd name="connsiteY22" fmla="*/ 710640 h 918356"/>
              <a:gd name="connsiteX23" fmla="*/ 2002561 w 9517857"/>
              <a:gd name="connsiteY23" fmla="*/ 659917 h 918356"/>
              <a:gd name="connsiteX24" fmla="*/ 2135144 w 9517857"/>
              <a:gd name="connsiteY24" fmla="*/ 636501 h 918356"/>
              <a:gd name="connsiteX25" fmla="*/ 2440292 w 9517857"/>
              <a:gd name="connsiteY25" fmla="*/ 593862 h 918356"/>
              <a:gd name="connsiteX26" fmla="*/ 2547829 w 9517857"/>
              <a:gd name="connsiteY26" fmla="*/ 566150 h 918356"/>
              <a:gd name="connsiteX27" fmla="*/ 2658055 w 9517857"/>
              <a:gd name="connsiteY27" fmla="*/ 578727 h 918356"/>
              <a:gd name="connsiteX28" fmla="*/ 2693698 w 9517857"/>
              <a:gd name="connsiteY28" fmla="*/ 560029 h 918356"/>
              <a:gd name="connsiteX29" fmla="*/ 2699673 w 9517857"/>
              <a:gd name="connsiteY29" fmla="*/ 556400 h 918356"/>
              <a:gd name="connsiteX30" fmla="*/ 2727306 w 9517857"/>
              <a:gd name="connsiteY30" fmla="*/ 550698 h 918356"/>
              <a:gd name="connsiteX31" fmla="*/ 2730451 w 9517857"/>
              <a:gd name="connsiteY31" fmla="*/ 538058 h 918356"/>
              <a:gd name="connsiteX32" fmla="*/ 2820868 w 9517857"/>
              <a:gd name="connsiteY32" fmla="*/ 514160 h 918356"/>
              <a:gd name="connsiteX33" fmla="*/ 3073635 w 9517857"/>
              <a:gd name="connsiteY33" fmla="*/ 491294 h 918356"/>
              <a:gd name="connsiteX34" fmla="*/ 3222071 w 9517857"/>
              <a:gd name="connsiteY34" fmla="*/ 470559 h 918356"/>
              <a:gd name="connsiteX35" fmla="*/ 3274069 w 9517857"/>
              <a:gd name="connsiteY35" fmla="*/ 451605 h 918356"/>
              <a:gd name="connsiteX36" fmla="*/ 3349632 w 9517857"/>
              <a:gd name="connsiteY36" fmla="*/ 432583 h 918356"/>
              <a:gd name="connsiteX37" fmla="*/ 3479593 w 9517857"/>
              <a:gd name="connsiteY37" fmla="*/ 390437 h 918356"/>
              <a:gd name="connsiteX38" fmla="*/ 3651428 w 9517857"/>
              <a:gd name="connsiteY38" fmla="*/ 361807 h 918356"/>
              <a:gd name="connsiteX39" fmla="*/ 3844133 w 9517857"/>
              <a:gd name="connsiteY39" fmla="*/ 360648 h 918356"/>
              <a:gd name="connsiteX40" fmla="*/ 3933803 w 9517857"/>
              <a:gd name="connsiteY40" fmla="*/ 357315 h 918356"/>
              <a:gd name="connsiteX41" fmla="*/ 4266740 w 9517857"/>
              <a:gd name="connsiteY41" fmla="*/ 361454 h 918356"/>
              <a:gd name="connsiteX42" fmla="*/ 4430770 w 9517857"/>
              <a:gd name="connsiteY42" fmla="*/ 342643 h 918356"/>
              <a:gd name="connsiteX43" fmla="*/ 4512664 w 9517857"/>
              <a:gd name="connsiteY43" fmla="*/ 319948 h 918356"/>
              <a:gd name="connsiteX44" fmla="*/ 4616423 w 9517857"/>
              <a:gd name="connsiteY44" fmla="*/ 290914 h 918356"/>
              <a:gd name="connsiteX45" fmla="*/ 4689163 w 9517857"/>
              <a:gd name="connsiteY45" fmla="*/ 272812 h 918356"/>
              <a:gd name="connsiteX46" fmla="*/ 4783273 w 9517857"/>
              <a:gd name="connsiteY46" fmla="*/ 248463 h 918356"/>
              <a:gd name="connsiteX47" fmla="*/ 4836507 w 9517857"/>
              <a:gd name="connsiteY47" fmla="*/ 256788 h 918356"/>
              <a:gd name="connsiteX48" fmla="*/ 4892569 w 9517857"/>
              <a:gd name="connsiteY48" fmla="*/ 249933 h 918356"/>
              <a:gd name="connsiteX49" fmla="*/ 4896611 w 9517857"/>
              <a:gd name="connsiteY49" fmla="*/ 240448 h 918356"/>
              <a:gd name="connsiteX50" fmla="*/ 4917286 w 9517857"/>
              <a:gd name="connsiteY50" fmla="*/ 243659 h 918356"/>
              <a:gd name="connsiteX51" fmla="*/ 4981173 w 9517857"/>
              <a:gd name="connsiteY51" fmla="*/ 247103 h 918356"/>
              <a:gd name="connsiteX52" fmla="*/ 5060397 w 9517857"/>
              <a:gd name="connsiteY52" fmla="*/ 263688 h 918356"/>
              <a:gd name="connsiteX53" fmla="*/ 5252996 w 9517857"/>
              <a:gd name="connsiteY53" fmla="*/ 270655 h 918356"/>
              <a:gd name="connsiteX54" fmla="*/ 5358056 w 9517857"/>
              <a:gd name="connsiteY54" fmla="*/ 247248 h 918356"/>
              <a:gd name="connsiteX55" fmla="*/ 5426496 w 9517857"/>
              <a:gd name="connsiteY55" fmla="*/ 235142 h 918356"/>
              <a:gd name="connsiteX56" fmla="*/ 5497161 w 9517857"/>
              <a:gd name="connsiteY56" fmla="*/ 228808 h 918356"/>
              <a:gd name="connsiteX57" fmla="*/ 5826043 w 9517857"/>
              <a:gd name="connsiteY57" fmla="*/ 148073 h 918356"/>
              <a:gd name="connsiteX58" fmla="*/ 6007627 w 9517857"/>
              <a:gd name="connsiteY58" fmla="*/ 147126 h 918356"/>
              <a:gd name="connsiteX59" fmla="*/ 6080994 w 9517857"/>
              <a:gd name="connsiteY59" fmla="*/ 142938 h 918356"/>
              <a:gd name="connsiteX60" fmla="*/ 6194152 w 9517857"/>
              <a:gd name="connsiteY60" fmla="*/ 151772 h 918356"/>
              <a:gd name="connsiteX61" fmla="*/ 6281379 w 9517857"/>
              <a:gd name="connsiteY61" fmla="*/ 181626 h 918356"/>
              <a:gd name="connsiteX62" fmla="*/ 6489033 w 9517857"/>
              <a:gd name="connsiteY62" fmla="*/ 167648 h 918356"/>
              <a:gd name="connsiteX63" fmla="*/ 6544700 w 9517857"/>
              <a:gd name="connsiteY63" fmla="*/ 167161 h 918356"/>
              <a:gd name="connsiteX64" fmla="*/ 6648353 w 9517857"/>
              <a:gd name="connsiteY64" fmla="*/ 172250 h 918356"/>
              <a:gd name="connsiteX65" fmla="*/ 6736227 w 9517857"/>
              <a:gd name="connsiteY65" fmla="*/ 173216 h 918356"/>
              <a:gd name="connsiteX66" fmla="*/ 6977218 w 9517857"/>
              <a:gd name="connsiteY66" fmla="*/ 184289 h 918356"/>
              <a:gd name="connsiteX67" fmla="*/ 7065221 w 9517857"/>
              <a:gd name="connsiteY67" fmla="*/ 227531 h 918356"/>
              <a:gd name="connsiteX68" fmla="*/ 7358195 w 9517857"/>
              <a:gd name="connsiteY68" fmla="*/ 251740 h 918356"/>
              <a:gd name="connsiteX69" fmla="*/ 7565449 w 9517857"/>
              <a:gd name="connsiteY69" fmla="*/ 258950 h 918356"/>
              <a:gd name="connsiteX70" fmla="*/ 7599285 w 9517857"/>
              <a:gd name="connsiteY70" fmla="*/ 266021 h 918356"/>
              <a:gd name="connsiteX71" fmla="*/ 7644411 w 9517857"/>
              <a:gd name="connsiteY71" fmla="*/ 258986 h 918356"/>
              <a:gd name="connsiteX72" fmla="*/ 7825110 w 9517857"/>
              <a:gd name="connsiteY72" fmla="*/ 229109 h 918356"/>
              <a:gd name="connsiteX73" fmla="*/ 7965805 w 9517857"/>
              <a:gd name="connsiteY73" fmla="*/ 200355 h 918356"/>
              <a:gd name="connsiteX74" fmla="*/ 8147401 w 9517857"/>
              <a:gd name="connsiteY74" fmla="*/ 205617 h 918356"/>
              <a:gd name="connsiteX75" fmla="*/ 8256033 w 9517857"/>
              <a:gd name="connsiteY75" fmla="*/ 193713 h 918356"/>
              <a:gd name="connsiteX76" fmla="*/ 8410677 w 9517857"/>
              <a:gd name="connsiteY76" fmla="*/ 172167 h 918356"/>
              <a:gd name="connsiteX77" fmla="*/ 8617841 w 9517857"/>
              <a:gd name="connsiteY77" fmla="*/ 155167 h 918356"/>
              <a:gd name="connsiteX78" fmla="*/ 8715976 w 9517857"/>
              <a:gd name="connsiteY78" fmla="*/ 178374 h 918356"/>
              <a:gd name="connsiteX79" fmla="*/ 8778827 w 9517857"/>
              <a:gd name="connsiteY79" fmla="*/ 172936 h 918356"/>
              <a:gd name="connsiteX80" fmla="*/ 8855248 w 9517857"/>
              <a:gd name="connsiteY80" fmla="*/ 143149 h 918356"/>
              <a:gd name="connsiteX81" fmla="*/ 9010380 w 9517857"/>
              <a:gd name="connsiteY81" fmla="*/ 91891 h 918356"/>
              <a:gd name="connsiteX82" fmla="*/ 9110856 w 9517857"/>
              <a:gd name="connsiteY82" fmla="*/ 70997 h 918356"/>
              <a:gd name="connsiteX83" fmla="*/ 9268817 w 9517857"/>
              <a:gd name="connsiteY83" fmla="*/ 53082 h 918356"/>
              <a:gd name="connsiteX84" fmla="*/ 9316667 w 9517857"/>
              <a:gd name="connsiteY84" fmla="*/ 45047 h 918356"/>
              <a:gd name="connsiteX85" fmla="*/ 9428209 w 9517857"/>
              <a:gd name="connsiteY85" fmla="*/ 29923 h 918356"/>
              <a:gd name="connsiteX86" fmla="*/ 9488916 w 9517857"/>
              <a:gd name="connsiteY8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78982 w 9517857"/>
              <a:gd name="connsiteY9" fmla="*/ 710142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081980 w 9517857"/>
              <a:gd name="connsiteY17" fmla="*/ 738455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063207 w 9517857"/>
              <a:gd name="connsiteY16" fmla="*/ 715651 h 918356"/>
              <a:gd name="connsiteX17" fmla="*/ 1142754 w 9517857"/>
              <a:gd name="connsiteY17" fmla="*/ 725374 h 918356"/>
              <a:gd name="connsiteX18" fmla="*/ 1218120 w 9517857"/>
              <a:gd name="connsiteY18" fmla="*/ 713280 h 918356"/>
              <a:gd name="connsiteX19" fmla="*/ 1397459 w 9517857"/>
              <a:gd name="connsiteY19" fmla="*/ 691190 h 918356"/>
              <a:gd name="connsiteX20" fmla="*/ 1580688 w 9517857"/>
              <a:gd name="connsiteY20" fmla="*/ 693697 h 918356"/>
              <a:gd name="connsiteX21" fmla="*/ 1772334 w 9517857"/>
              <a:gd name="connsiteY21" fmla="*/ 710640 h 918356"/>
              <a:gd name="connsiteX22" fmla="*/ 2002561 w 9517857"/>
              <a:gd name="connsiteY22" fmla="*/ 659917 h 918356"/>
              <a:gd name="connsiteX23" fmla="*/ 2135144 w 9517857"/>
              <a:gd name="connsiteY23" fmla="*/ 636501 h 918356"/>
              <a:gd name="connsiteX24" fmla="*/ 2440292 w 9517857"/>
              <a:gd name="connsiteY24" fmla="*/ 593862 h 918356"/>
              <a:gd name="connsiteX25" fmla="*/ 2547829 w 9517857"/>
              <a:gd name="connsiteY25" fmla="*/ 566150 h 918356"/>
              <a:gd name="connsiteX26" fmla="*/ 2658055 w 9517857"/>
              <a:gd name="connsiteY26" fmla="*/ 578727 h 918356"/>
              <a:gd name="connsiteX27" fmla="*/ 2693698 w 9517857"/>
              <a:gd name="connsiteY27" fmla="*/ 560029 h 918356"/>
              <a:gd name="connsiteX28" fmla="*/ 2699673 w 9517857"/>
              <a:gd name="connsiteY28" fmla="*/ 556400 h 918356"/>
              <a:gd name="connsiteX29" fmla="*/ 2727306 w 9517857"/>
              <a:gd name="connsiteY29" fmla="*/ 550698 h 918356"/>
              <a:gd name="connsiteX30" fmla="*/ 2730451 w 9517857"/>
              <a:gd name="connsiteY30" fmla="*/ 538058 h 918356"/>
              <a:gd name="connsiteX31" fmla="*/ 2820868 w 9517857"/>
              <a:gd name="connsiteY31" fmla="*/ 514160 h 918356"/>
              <a:gd name="connsiteX32" fmla="*/ 3073635 w 9517857"/>
              <a:gd name="connsiteY32" fmla="*/ 491294 h 918356"/>
              <a:gd name="connsiteX33" fmla="*/ 3222071 w 9517857"/>
              <a:gd name="connsiteY33" fmla="*/ 470559 h 918356"/>
              <a:gd name="connsiteX34" fmla="*/ 3274069 w 9517857"/>
              <a:gd name="connsiteY34" fmla="*/ 451605 h 918356"/>
              <a:gd name="connsiteX35" fmla="*/ 3349632 w 9517857"/>
              <a:gd name="connsiteY35" fmla="*/ 432583 h 918356"/>
              <a:gd name="connsiteX36" fmla="*/ 3479593 w 9517857"/>
              <a:gd name="connsiteY36" fmla="*/ 390437 h 918356"/>
              <a:gd name="connsiteX37" fmla="*/ 3651428 w 9517857"/>
              <a:gd name="connsiteY37" fmla="*/ 361807 h 918356"/>
              <a:gd name="connsiteX38" fmla="*/ 3844133 w 9517857"/>
              <a:gd name="connsiteY38" fmla="*/ 360648 h 918356"/>
              <a:gd name="connsiteX39" fmla="*/ 3933803 w 9517857"/>
              <a:gd name="connsiteY39" fmla="*/ 357315 h 918356"/>
              <a:gd name="connsiteX40" fmla="*/ 4266740 w 9517857"/>
              <a:gd name="connsiteY40" fmla="*/ 361454 h 918356"/>
              <a:gd name="connsiteX41" fmla="*/ 4430770 w 9517857"/>
              <a:gd name="connsiteY41" fmla="*/ 342643 h 918356"/>
              <a:gd name="connsiteX42" fmla="*/ 4512664 w 9517857"/>
              <a:gd name="connsiteY42" fmla="*/ 319948 h 918356"/>
              <a:gd name="connsiteX43" fmla="*/ 4616423 w 9517857"/>
              <a:gd name="connsiteY43" fmla="*/ 290914 h 918356"/>
              <a:gd name="connsiteX44" fmla="*/ 4689163 w 9517857"/>
              <a:gd name="connsiteY44" fmla="*/ 272812 h 918356"/>
              <a:gd name="connsiteX45" fmla="*/ 4783273 w 9517857"/>
              <a:gd name="connsiteY45" fmla="*/ 248463 h 918356"/>
              <a:gd name="connsiteX46" fmla="*/ 4836507 w 9517857"/>
              <a:gd name="connsiteY46" fmla="*/ 256788 h 918356"/>
              <a:gd name="connsiteX47" fmla="*/ 4892569 w 9517857"/>
              <a:gd name="connsiteY47" fmla="*/ 249933 h 918356"/>
              <a:gd name="connsiteX48" fmla="*/ 4896611 w 9517857"/>
              <a:gd name="connsiteY48" fmla="*/ 240448 h 918356"/>
              <a:gd name="connsiteX49" fmla="*/ 4917286 w 9517857"/>
              <a:gd name="connsiteY49" fmla="*/ 243659 h 918356"/>
              <a:gd name="connsiteX50" fmla="*/ 4981173 w 9517857"/>
              <a:gd name="connsiteY50" fmla="*/ 247103 h 918356"/>
              <a:gd name="connsiteX51" fmla="*/ 5060397 w 9517857"/>
              <a:gd name="connsiteY51" fmla="*/ 263688 h 918356"/>
              <a:gd name="connsiteX52" fmla="*/ 5252996 w 9517857"/>
              <a:gd name="connsiteY52" fmla="*/ 270655 h 918356"/>
              <a:gd name="connsiteX53" fmla="*/ 5358056 w 9517857"/>
              <a:gd name="connsiteY53" fmla="*/ 247248 h 918356"/>
              <a:gd name="connsiteX54" fmla="*/ 5426496 w 9517857"/>
              <a:gd name="connsiteY54" fmla="*/ 235142 h 918356"/>
              <a:gd name="connsiteX55" fmla="*/ 5497161 w 9517857"/>
              <a:gd name="connsiteY55" fmla="*/ 228808 h 918356"/>
              <a:gd name="connsiteX56" fmla="*/ 5826043 w 9517857"/>
              <a:gd name="connsiteY56" fmla="*/ 148073 h 918356"/>
              <a:gd name="connsiteX57" fmla="*/ 6007627 w 9517857"/>
              <a:gd name="connsiteY57" fmla="*/ 147126 h 918356"/>
              <a:gd name="connsiteX58" fmla="*/ 6080994 w 9517857"/>
              <a:gd name="connsiteY58" fmla="*/ 142938 h 918356"/>
              <a:gd name="connsiteX59" fmla="*/ 6194152 w 9517857"/>
              <a:gd name="connsiteY59" fmla="*/ 151772 h 918356"/>
              <a:gd name="connsiteX60" fmla="*/ 6281379 w 9517857"/>
              <a:gd name="connsiteY60" fmla="*/ 181626 h 918356"/>
              <a:gd name="connsiteX61" fmla="*/ 6489033 w 9517857"/>
              <a:gd name="connsiteY61" fmla="*/ 167648 h 918356"/>
              <a:gd name="connsiteX62" fmla="*/ 6544700 w 9517857"/>
              <a:gd name="connsiteY62" fmla="*/ 167161 h 918356"/>
              <a:gd name="connsiteX63" fmla="*/ 6648353 w 9517857"/>
              <a:gd name="connsiteY63" fmla="*/ 172250 h 918356"/>
              <a:gd name="connsiteX64" fmla="*/ 6736227 w 9517857"/>
              <a:gd name="connsiteY64" fmla="*/ 173216 h 918356"/>
              <a:gd name="connsiteX65" fmla="*/ 6977218 w 9517857"/>
              <a:gd name="connsiteY65" fmla="*/ 184289 h 918356"/>
              <a:gd name="connsiteX66" fmla="*/ 7065221 w 9517857"/>
              <a:gd name="connsiteY66" fmla="*/ 227531 h 918356"/>
              <a:gd name="connsiteX67" fmla="*/ 7358195 w 9517857"/>
              <a:gd name="connsiteY67" fmla="*/ 251740 h 918356"/>
              <a:gd name="connsiteX68" fmla="*/ 7565449 w 9517857"/>
              <a:gd name="connsiteY68" fmla="*/ 258950 h 918356"/>
              <a:gd name="connsiteX69" fmla="*/ 7599285 w 9517857"/>
              <a:gd name="connsiteY69" fmla="*/ 266021 h 918356"/>
              <a:gd name="connsiteX70" fmla="*/ 7644411 w 9517857"/>
              <a:gd name="connsiteY70" fmla="*/ 258986 h 918356"/>
              <a:gd name="connsiteX71" fmla="*/ 7825110 w 9517857"/>
              <a:gd name="connsiteY71" fmla="*/ 229109 h 918356"/>
              <a:gd name="connsiteX72" fmla="*/ 7965805 w 9517857"/>
              <a:gd name="connsiteY72" fmla="*/ 200355 h 918356"/>
              <a:gd name="connsiteX73" fmla="*/ 8147401 w 9517857"/>
              <a:gd name="connsiteY73" fmla="*/ 205617 h 918356"/>
              <a:gd name="connsiteX74" fmla="*/ 8256033 w 9517857"/>
              <a:gd name="connsiteY74" fmla="*/ 193713 h 918356"/>
              <a:gd name="connsiteX75" fmla="*/ 8410677 w 9517857"/>
              <a:gd name="connsiteY75" fmla="*/ 172167 h 918356"/>
              <a:gd name="connsiteX76" fmla="*/ 8617841 w 9517857"/>
              <a:gd name="connsiteY76" fmla="*/ 155167 h 918356"/>
              <a:gd name="connsiteX77" fmla="*/ 8715976 w 9517857"/>
              <a:gd name="connsiteY77" fmla="*/ 178374 h 918356"/>
              <a:gd name="connsiteX78" fmla="*/ 8778827 w 9517857"/>
              <a:gd name="connsiteY78" fmla="*/ 172936 h 918356"/>
              <a:gd name="connsiteX79" fmla="*/ 8855248 w 9517857"/>
              <a:gd name="connsiteY79" fmla="*/ 143149 h 918356"/>
              <a:gd name="connsiteX80" fmla="*/ 9010380 w 9517857"/>
              <a:gd name="connsiteY80" fmla="*/ 91891 h 918356"/>
              <a:gd name="connsiteX81" fmla="*/ 9110856 w 9517857"/>
              <a:gd name="connsiteY81" fmla="*/ 70997 h 918356"/>
              <a:gd name="connsiteX82" fmla="*/ 9268817 w 9517857"/>
              <a:gd name="connsiteY82" fmla="*/ 53082 h 918356"/>
              <a:gd name="connsiteX83" fmla="*/ 9316667 w 9517857"/>
              <a:gd name="connsiteY83" fmla="*/ 45047 h 918356"/>
              <a:gd name="connsiteX84" fmla="*/ 9428209 w 9517857"/>
              <a:gd name="connsiteY84" fmla="*/ 29923 h 918356"/>
              <a:gd name="connsiteX85" fmla="*/ 9488916 w 9517857"/>
              <a:gd name="connsiteY8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02561 w 9517857"/>
              <a:gd name="connsiteY21" fmla="*/ 659917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78727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730451 w 9517857"/>
              <a:gd name="connsiteY29" fmla="*/ 538058 h 918356"/>
              <a:gd name="connsiteX30" fmla="*/ 2820868 w 9517857"/>
              <a:gd name="connsiteY30" fmla="*/ 514160 h 918356"/>
              <a:gd name="connsiteX31" fmla="*/ 3073635 w 9517857"/>
              <a:gd name="connsiteY31" fmla="*/ 491294 h 918356"/>
              <a:gd name="connsiteX32" fmla="*/ 3222071 w 9517857"/>
              <a:gd name="connsiteY32" fmla="*/ 470559 h 918356"/>
              <a:gd name="connsiteX33" fmla="*/ 3274069 w 9517857"/>
              <a:gd name="connsiteY33" fmla="*/ 451605 h 918356"/>
              <a:gd name="connsiteX34" fmla="*/ 3349632 w 9517857"/>
              <a:gd name="connsiteY34" fmla="*/ 432583 h 918356"/>
              <a:gd name="connsiteX35" fmla="*/ 3479593 w 9517857"/>
              <a:gd name="connsiteY35" fmla="*/ 390437 h 918356"/>
              <a:gd name="connsiteX36" fmla="*/ 3651428 w 9517857"/>
              <a:gd name="connsiteY36" fmla="*/ 361807 h 918356"/>
              <a:gd name="connsiteX37" fmla="*/ 3844133 w 9517857"/>
              <a:gd name="connsiteY37" fmla="*/ 360648 h 918356"/>
              <a:gd name="connsiteX38" fmla="*/ 3933803 w 9517857"/>
              <a:gd name="connsiteY38" fmla="*/ 357315 h 918356"/>
              <a:gd name="connsiteX39" fmla="*/ 4266740 w 9517857"/>
              <a:gd name="connsiteY39" fmla="*/ 361454 h 918356"/>
              <a:gd name="connsiteX40" fmla="*/ 4430770 w 9517857"/>
              <a:gd name="connsiteY40" fmla="*/ 342643 h 918356"/>
              <a:gd name="connsiteX41" fmla="*/ 4512664 w 9517857"/>
              <a:gd name="connsiteY41" fmla="*/ 319948 h 918356"/>
              <a:gd name="connsiteX42" fmla="*/ 4616423 w 9517857"/>
              <a:gd name="connsiteY42" fmla="*/ 290914 h 918356"/>
              <a:gd name="connsiteX43" fmla="*/ 4689163 w 9517857"/>
              <a:gd name="connsiteY43" fmla="*/ 272812 h 918356"/>
              <a:gd name="connsiteX44" fmla="*/ 4783273 w 9517857"/>
              <a:gd name="connsiteY44" fmla="*/ 248463 h 918356"/>
              <a:gd name="connsiteX45" fmla="*/ 4836507 w 9517857"/>
              <a:gd name="connsiteY45" fmla="*/ 256788 h 918356"/>
              <a:gd name="connsiteX46" fmla="*/ 4892569 w 9517857"/>
              <a:gd name="connsiteY46" fmla="*/ 249933 h 918356"/>
              <a:gd name="connsiteX47" fmla="*/ 4896611 w 9517857"/>
              <a:gd name="connsiteY47" fmla="*/ 240448 h 918356"/>
              <a:gd name="connsiteX48" fmla="*/ 4917286 w 9517857"/>
              <a:gd name="connsiteY48" fmla="*/ 243659 h 918356"/>
              <a:gd name="connsiteX49" fmla="*/ 4981173 w 9517857"/>
              <a:gd name="connsiteY49" fmla="*/ 247103 h 918356"/>
              <a:gd name="connsiteX50" fmla="*/ 5060397 w 9517857"/>
              <a:gd name="connsiteY50" fmla="*/ 263688 h 918356"/>
              <a:gd name="connsiteX51" fmla="*/ 5252996 w 9517857"/>
              <a:gd name="connsiteY51" fmla="*/ 270655 h 918356"/>
              <a:gd name="connsiteX52" fmla="*/ 5358056 w 9517857"/>
              <a:gd name="connsiteY52" fmla="*/ 247248 h 918356"/>
              <a:gd name="connsiteX53" fmla="*/ 5426496 w 9517857"/>
              <a:gd name="connsiteY53" fmla="*/ 235142 h 918356"/>
              <a:gd name="connsiteX54" fmla="*/ 5497161 w 9517857"/>
              <a:gd name="connsiteY54" fmla="*/ 228808 h 918356"/>
              <a:gd name="connsiteX55" fmla="*/ 5826043 w 9517857"/>
              <a:gd name="connsiteY55" fmla="*/ 148073 h 918356"/>
              <a:gd name="connsiteX56" fmla="*/ 6007627 w 9517857"/>
              <a:gd name="connsiteY56" fmla="*/ 147126 h 918356"/>
              <a:gd name="connsiteX57" fmla="*/ 6080994 w 9517857"/>
              <a:gd name="connsiteY57" fmla="*/ 142938 h 918356"/>
              <a:gd name="connsiteX58" fmla="*/ 6194152 w 9517857"/>
              <a:gd name="connsiteY58" fmla="*/ 151772 h 918356"/>
              <a:gd name="connsiteX59" fmla="*/ 6281379 w 9517857"/>
              <a:gd name="connsiteY59" fmla="*/ 181626 h 918356"/>
              <a:gd name="connsiteX60" fmla="*/ 6489033 w 9517857"/>
              <a:gd name="connsiteY60" fmla="*/ 167648 h 918356"/>
              <a:gd name="connsiteX61" fmla="*/ 6544700 w 9517857"/>
              <a:gd name="connsiteY61" fmla="*/ 167161 h 918356"/>
              <a:gd name="connsiteX62" fmla="*/ 6648353 w 9517857"/>
              <a:gd name="connsiteY62" fmla="*/ 172250 h 918356"/>
              <a:gd name="connsiteX63" fmla="*/ 6736227 w 9517857"/>
              <a:gd name="connsiteY63" fmla="*/ 173216 h 918356"/>
              <a:gd name="connsiteX64" fmla="*/ 6977218 w 9517857"/>
              <a:gd name="connsiteY64" fmla="*/ 184289 h 918356"/>
              <a:gd name="connsiteX65" fmla="*/ 7065221 w 9517857"/>
              <a:gd name="connsiteY65" fmla="*/ 227531 h 918356"/>
              <a:gd name="connsiteX66" fmla="*/ 7358195 w 9517857"/>
              <a:gd name="connsiteY66" fmla="*/ 251740 h 918356"/>
              <a:gd name="connsiteX67" fmla="*/ 7565449 w 9517857"/>
              <a:gd name="connsiteY67" fmla="*/ 258950 h 918356"/>
              <a:gd name="connsiteX68" fmla="*/ 7599285 w 9517857"/>
              <a:gd name="connsiteY68" fmla="*/ 266021 h 918356"/>
              <a:gd name="connsiteX69" fmla="*/ 7644411 w 9517857"/>
              <a:gd name="connsiteY69" fmla="*/ 258986 h 918356"/>
              <a:gd name="connsiteX70" fmla="*/ 7825110 w 9517857"/>
              <a:gd name="connsiteY70" fmla="*/ 229109 h 918356"/>
              <a:gd name="connsiteX71" fmla="*/ 7965805 w 9517857"/>
              <a:gd name="connsiteY71" fmla="*/ 200355 h 918356"/>
              <a:gd name="connsiteX72" fmla="*/ 8147401 w 9517857"/>
              <a:gd name="connsiteY72" fmla="*/ 205617 h 918356"/>
              <a:gd name="connsiteX73" fmla="*/ 8256033 w 9517857"/>
              <a:gd name="connsiteY73" fmla="*/ 193713 h 918356"/>
              <a:gd name="connsiteX74" fmla="*/ 8410677 w 9517857"/>
              <a:gd name="connsiteY74" fmla="*/ 172167 h 918356"/>
              <a:gd name="connsiteX75" fmla="*/ 8617841 w 9517857"/>
              <a:gd name="connsiteY75" fmla="*/ 155167 h 918356"/>
              <a:gd name="connsiteX76" fmla="*/ 8715976 w 9517857"/>
              <a:gd name="connsiteY76" fmla="*/ 178374 h 918356"/>
              <a:gd name="connsiteX77" fmla="*/ 8778827 w 9517857"/>
              <a:gd name="connsiteY77" fmla="*/ 172936 h 918356"/>
              <a:gd name="connsiteX78" fmla="*/ 8855248 w 9517857"/>
              <a:gd name="connsiteY78" fmla="*/ 143149 h 918356"/>
              <a:gd name="connsiteX79" fmla="*/ 9010380 w 9517857"/>
              <a:gd name="connsiteY79" fmla="*/ 91891 h 918356"/>
              <a:gd name="connsiteX80" fmla="*/ 9110856 w 9517857"/>
              <a:gd name="connsiteY80" fmla="*/ 70997 h 918356"/>
              <a:gd name="connsiteX81" fmla="*/ 9268817 w 9517857"/>
              <a:gd name="connsiteY81" fmla="*/ 53082 h 918356"/>
              <a:gd name="connsiteX82" fmla="*/ 9316667 w 9517857"/>
              <a:gd name="connsiteY82" fmla="*/ 45047 h 918356"/>
              <a:gd name="connsiteX83" fmla="*/ 9428209 w 9517857"/>
              <a:gd name="connsiteY83" fmla="*/ 29923 h 918356"/>
              <a:gd name="connsiteX84" fmla="*/ 9488916 w 9517857"/>
              <a:gd name="connsiteY8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49944 w 9517857"/>
              <a:gd name="connsiteY10" fmla="*/ 717987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0722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7841 w 9517857"/>
              <a:gd name="connsiteY74" fmla="*/ 15516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1772334 w 9517857"/>
              <a:gd name="connsiteY20" fmla="*/ 710640 h 918356"/>
              <a:gd name="connsiteX21" fmla="*/ 2054652 w 9517857"/>
              <a:gd name="connsiteY21" fmla="*/ 656648 h 918356"/>
              <a:gd name="connsiteX22" fmla="*/ 2135144 w 9517857"/>
              <a:gd name="connsiteY22" fmla="*/ 636501 h 918356"/>
              <a:gd name="connsiteX23" fmla="*/ 2440292 w 9517857"/>
              <a:gd name="connsiteY23" fmla="*/ 593862 h 918356"/>
              <a:gd name="connsiteX24" fmla="*/ 2547829 w 9517857"/>
              <a:gd name="connsiteY24" fmla="*/ 566150 h 918356"/>
              <a:gd name="connsiteX25" fmla="*/ 2658055 w 9517857"/>
              <a:gd name="connsiteY25" fmla="*/ 568918 h 918356"/>
              <a:gd name="connsiteX26" fmla="*/ 2693698 w 9517857"/>
              <a:gd name="connsiteY26" fmla="*/ 560029 h 918356"/>
              <a:gd name="connsiteX27" fmla="*/ 2699673 w 9517857"/>
              <a:gd name="connsiteY27" fmla="*/ 556400 h 918356"/>
              <a:gd name="connsiteX28" fmla="*/ 2727306 w 9517857"/>
              <a:gd name="connsiteY28" fmla="*/ 550698 h 918356"/>
              <a:gd name="connsiteX29" fmla="*/ 2820868 w 9517857"/>
              <a:gd name="connsiteY29" fmla="*/ 514160 h 918356"/>
              <a:gd name="connsiteX30" fmla="*/ 3073635 w 9517857"/>
              <a:gd name="connsiteY30" fmla="*/ 491294 h 918356"/>
              <a:gd name="connsiteX31" fmla="*/ 3222071 w 9517857"/>
              <a:gd name="connsiteY31" fmla="*/ 470559 h 918356"/>
              <a:gd name="connsiteX32" fmla="*/ 3274069 w 9517857"/>
              <a:gd name="connsiteY32" fmla="*/ 451605 h 918356"/>
              <a:gd name="connsiteX33" fmla="*/ 3349632 w 9517857"/>
              <a:gd name="connsiteY33" fmla="*/ 432583 h 918356"/>
              <a:gd name="connsiteX34" fmla="*/ 3479593 w 9517857"/>
              <a:gd name="connsiteY34" fmla="*/ 390437 h 918356"/>
              <a:gd name="connsiteX35" fmla="*/ 3651428 w 9517857"/>
              <a:gd name="connsiteY35" fmla="*/ 361807 h 918356"/>
              <a:gd name="connsiteX36" fmla="*/ 3844133 w 9517857"/>
              <a:gd name="connsiteY36" fmla="*/ 360648 h 918356"/>
              <a:gd name="connsiteX37" fmla="*/ 3933803 w 9517857"/>
              <a:gd name="connsiteY37" fmla="*/ 357315 h 918356"/>
              <a:gd name="connsiteX38" fmla="*/ 4266740 w 9517857"/>
              <a:gd name="connsiteY38" fmla="*/ 361454 h 918356"/>
              <a:gd name="connsiteX39" fmla="*/ 4430770 w 9517857"/>
              <a:gd name="connsiteY39" fmla="*/ 342643 h 918356"/>
              <a:gd name="connsiteX40" fmla="*/ 4512664 w 9517857"/>
              <a:gd name="connsiteY40" fmla="*/ 319948 h 918356"/>
              <a:gd name="connsiteX41" fmla="*/ 4616423 w 9517857"/>
              <a:gd name="connsiteY41" fmla="*/ 290914 h 918356"/>
              <a:gd name="connsiteX42" fmla="*/ 4689163 w 9517857"/>
              <a:gd name="connsiteY42" fmla="*/ 272812 h 918356"/>
              <a:gd name="connsiteX43" fmla="*/ 4783273 w 9517857"/>
              <a:gd name="connsiteY43" fmla="*/ 248463 h 918356"/>
              <a:gd name="connsiteX44" fmla="*/ 4836507 w 9517857"/>
              <a:gd name="connsiteY44" fmla="*/ 256788 h 918356"/>
              <a:gd name="connsiteX45" fmla="*/ 4892569 w 9517857"/>
              <a:gd name="connsiteY45" fmla="*/ 249933 h 918356"/>
              <a:gd name="connsiteX46" fmla="*/ 4896611 w 9517857"/>
              <a:gd name="connsiteY46" fmla="*/ 240448 h 918356"/>
              <a:gd name="connsiteX47" fmla="*/ 4917286 w 9517857"/>
              <a:gd name="connsiteY47" fmla="*/ 243659 h 918356"/>
              <a:gd name="connsiteX48" fmla="*/ 4981173 w 9517857"/>
              <a:gd name="connsiteY48" fmla="*/ 247103 h 918356"/>
              <a:gd name="connsiteX49" fmla="*/ 5060397 w 9517857"/>
              <a:gd name="connsiteY49" fmla="*/ 263688 h 918356"/>
              <a:gd name="connsiteX50" fmla="*/ 5252996 w 9517857"/>
              <a:gd name="connsiteY50" fmla="*/ 270655 h 918356"/>
              <a:gd name="connsiteX51" fmla="*/ 5358056 w 9517857"/>
              <a:gd name="connsiteY51" fmla="*/ 247248 h 918356"/>
              <a:gd name="connsiteX52" fmla="*/ 5426496 w 9517857"/>
              <a:gd name="connsiteY52" fmla="*/ 235142 h 918356"/>
              <a:gd name="connsiteX53" fmla="*/ 5497161 w 9517857"/>
              <a:gd name="connsiteY53" fmla="*/ 228808 h 918356"/>
              <a:gd name="connsiteX54" fmla="*/ 5826043 w 9517857"/>
              <a:gd name="connsiteY54" fmla="*/ 148073 h 918356"/>
              <a:gd name="connsiteX55" fmla="*/ 6007627 w 9517857"/>
              <a:gd name="connsiteY55" fmla="*/ 147126 h 918356"/>
              <a:gd name="connsiteX56" fmla="*/ 6080994 w 9517857"/>
              <a:gd name="connsiteY56" fmla="*/ 142938 h 918356"/>
              <a:gd name="connsiteX57" fmla="*/ 6194152 w 9517857"/>
              <a:gd name="connsiteY57" fmla="*/ 151772 h 918356"/>
              <a:gd name="connsiteX58" fmla="*/ 6281379 w 9517857"/>
              <a:gd name="connsiteY58" fmla="*/ 181626 h 918356"/>
              <a:gd name="connsiteX59" fmla="*/ 6489033 w 9517857"/>
              <a:gd name="connsiteY59" fmla="*/ 167648 h 918356"/>
              <a:gd name="connsiteX60" fmla="*/ 6544700 w 9517857"/>
              <a:gd name="connsiteY60" fmla="*/ 167161 h 918356"/>
              <a:gd name="connsiteX61" fmla="*/ 6648353 w 9517857"/>
              <a:gd name="connsiteY61" fmla="*/ 172250 h 918356"/>
              <a:gd name="connsiteX62" fmla="*/ 6736227 w 9517857"/>
              <a:gd name="connsiteY62" fmla="*/ 173216 h 918356"/>
              <a:gd name="connsiteX63" fmla="*/ 6977218 w 9517857"/>
              <a:gd name="connsiteY63" fmla="*/ 184289 h 918356"/>
              <a:gd name="connsiteX64" fmla="*/ 7065221 w 9517857"/>
              <a:gd name="connsiteY64" fmla="*/ 227531 h 918356"/>
              <a:gd name="connsiteX65" fmla="*/ 7358195 w 9517857"/>
              <a:gd name="connsiteY65" fmla="*/ 251740 h 918356"/>
              <a:gd name="connsiteX66" fmla="*/ 7565449 w 9517857"/>
              <a:gd name="connsiteY66" fmla="*/ 258950 h 918356"/>
              <a:gd name="connsiteX67" fmla="*/ 7599285 w 9517857"/>
              <a:gd name="connsiteY67" fmla="*/ 266021 h 918356"/>
              <a:gd name="connsiteX68" fmla="*/ 7644411 w 9517857"/>
              <a:gd name="connsiteY68" fmla="*/ 258986 h 918356"/>
              <a:gd name="connsiteX69" fmla="*/ 7825110 w 9517857"/>
              <a:gd name="connsiteY69" fmla="*/ 229109 h 918356"/>
              <a:gd name="connsiteX70" fmla="*/ 7965805 w 9517857"/>
              <a:gd name="connsiteY70" fmla="*/ 200355 h 918356"/>
              <a:gd name="connsiteX71" fmla="*/ 8147401 w 9517857"/>
              <a:gd name="connsiteY71" fmla="*/ 205617 h 918356"/>
              <a:gd name="connsiteX72" fmla="*/ 8256033 w 9517857"/>
              <a:gd name="connsiteY72" fmla="*/ 193713 h 918356"/>
              <a:gd name="connsiteX73" fmla="*/ 8410677 w 9517857"/>
              <a:gd name="connsiteY73" fmla="*/ 172167 h 918356"/>
              <a:gd name="connsiteX74" fmla="*/ 8614948 w 9517857"/>
              <a:gd name="connsiteY74" fmla="*/ 168247 h 918356"/>
              <a:gd name="connsiteX75" fmla="*/ 8715976 w 9517857"/>
              <a:gd name="connsiteY75" fmla="*/ 178374 h 918356"/>
              <a:gd name="connsiteX76" fmla="*/ 8778827 w 9517857"/>
              <a:gd name="connsiteY76" fmla="*/ 172936 h 918356"/>
              <a:gd name="connsiteX77" fmla="*/ 8855248 w 9517857"/>
              <a:gd name="connsiteY77" fmla="*/ 143149 h 918356"/>
              <a:gd name="connsiteX78" fmla="*/ 9010380 w 9517857"/>
              <a:gd name="connsiteY78" fmla="*/ 91891 h 918356"/>
              <a:gd name="connsiteX79" fmla="*/ 9110856 w 9517857"/>
              <a:gd name="connsiteY79" fmla="*/ 70997 h 918356"/>
              <a:gd name="connsiteX80" fmla="*/ 9268817 w 9517857"/>
              <a:gd name="connsiteY80" fmla="*/ 53082 h 918356"/>
              <a:gd name="connsiteX81" fmla="*/ 9316667 w 9517857"/>
              <a:gd name="connsiteY81" fmla="*/ 45047 h 918356"/>
              <a:gd name="connsiteX82" fmla="*/ 9428209 w 9517857"/>
              <a:gd name="connsiteY82" fmla="*/ 29923 h 918356"/>
              <a:gd name="connsiteX83" fmla="*/ 9488916 w 9517857"/>
              <a:gd name="connsiteY8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2820868 w 9517857"/>
              <a:gd name="connsiteY28" fmla="*/ 514160 h 918356"/>
              <a:gd name="connsiteX29" fmla="*/ 3073635 w 9517857"/>
              <a:gd name="connsiteY29" fmla="*/ 491294 h 918356"/>
              <a:gd name="connsiteX30" fmla="*/ 3222071 w 9517857"/>
              <a:gd name="connsiteY30" fmla="*/ 470559 h 918356"/>
              <a:gd name="connsiteX31" fmla="*/ 3274069 w 9517857"/>
              <a:gd name="connsiteY31" fmla="*/ 451605 h 918356"/>
              <a:gd name="connsiteX32" fmla="*/ 3349632 w 9517857"/>
              <a:gd name="connsiteY32" fmla="*/ 432583 h 918356"/>
              <a:gd name="connsiteX33" fmla="*/ 3479593 w 9517857"/>
              <a:gd name="connsiteY33" fmla="*/ 390437 h 918356"/>
              <a:gd name="connsiteX34" fmla="*/ 3651428 w 9517857"/>
              <a:gd name="connsiteY34" fmla="*/ 361807 h 918356"/>
              <a:gd name="connsiteX35" fmla="*/ 3844133 w 9517857"/>
              <a:gd name="connsiteY35" fmla="*/ 360648 h 918356"/>
              <a:gd name="connsiteX36" fmla="*/ 3933803 w 9517857"/>
              <a:gd name="connsiteY36" fmla="*/ 357315 h 918356"/>
              <a:gd name="connsiteX37" fmla="*/ 4266740 w 9517857"/>
              <a:gd name="connsiteY37" fmla="*/ 361454 h 918356"/>
              <a:gd name="connsiteX38" fmla="*/ 4430770 w 9517857"/>
              <a:gd name="connsiteY38" fmla="*/ 342643 h 918356"/>
              <a:gd name="connsiteX39" fmla="*/ 4512664 w 9517857"/>
              <a:gd name="connsiteY39" fmla="*/ 319948 h 918356"/>
              <a:gd name="connsiteX40" fmla="*/ 4616423 w 9517857"/>
              <a:gd name="connsiteY40" fmla="*/ 290914 h 918356"/>
              <a:gd name="connsiteX41" fmla="*/ 4689163 w 9517857"/>
              <a:gd name="connsiteY41" fmla="*/ 272812 h 918356"/>
              <a:gd name="connsiteX42" fmla="*/ 4783273 w 9517857"/>
              <a:gd name="connsiteY42" fmla="*/ 248463 h 918356"/>
              <a:gd name="connsiteX43" fmla="*/ 4836507 w 9517857"/>
              <a:gd name="connsiteY43" fmla="*/ 256788 h 918356"/>
              <a:gd name="connsiteX44" fmla="*/ 4892569 w 9517857"/>
              <a:gd name="connsiteY44" fmla="*/ 249933 h 918356"/>
              <a:gd name="connsiteX45" fmla="*/ 4896611 w 9517857"/>
              <a:gd name="connsiteY45" fmla="*/ 240448 h 918356"/>
              <a:gd name="connsiteX46" fmla="*/ 4917286 w 9517857"/>
              <a:gd name="connsiteY46" fmla="*/ 243659 h 918356"/>
              <a:gd name="connsiteX47" fmla="*/ 4981173 w 9517857"/>
              <a:gd name="connsiteY47" fmla="*/ 247103 h 918356"/>
              <a:gd name="connsiteX48" fmla="*/ 5060397 w 9517857"/>
              <a:gd name="connsiteY48" fmla="*/ 263688 h 918356"/>
              <a:gd name="connsiteX49" fmla="*/ 5252996 w 9517857"/>
              <a:gd name="connsiteY49" fmla="*/ 270655 h 918356"/>
              <a:gd name="connsiteX50" fmla="*/ 5358056 w 9517857"/>
              <a:gd name="connsiteY50" fmla="*/ 247248 h 918356"/>
              <a:gd name="connsiteX51" fmla="*/ 5426496 w 9517857"/>
              <a:gd name="connsiteY51" fmla="*/ 235142 h 918356"/>
              <a:gd name="connsiteX52" fmla="*/ 5497161 w 9517857"/>
              <a:gd name="connsiteY52" fmla="*/ 228808 h 918356"/>
              <a:gd name="connsiteX53" fmla="*/ 5826043 w 9517857"/>
              <a:gd name="connsiteY53" fmla="*/ 148073 h 918356"/>
              <a:gd name="connsiteX54" fmla="*/ 6007627 w 9517857"/>
              <a:gd name="connsiteY54" fmla="*/ 147126 h 918356"/>
              <a:gd name="connsiteX55" fmla="*/ 6080994 w 9517857"/>
              <a:gd name="connsiteY55" fmla="*/ 142938 h 918356"/>
              <a:gd name="connsiteX56" fmla="*/ 6194152 w 9517857"/>
              <a:gd name="connsiteY56" fmla="*/ 151772 h 918356"/>
              <a:gd name="connsiteX57" fmla="*/ 6281379 w 9517857"/>
              <a:gd name="connsiteY57" fmla="*/ 181626 h 918356"/>
              <a:gd name="connsiteX58" fmla="*/ 6489033 w 9517857"/>
              <a:gd name="connsiteY58" fmla="*/ 167648 h 918356"/>
              <a:gd name="connsiteX59" fmla="*/ 6544700 w 9517857"/>
              <a:gd name="connsiteY59" fmla="*/ 167161 h 918356"/>
              <a:gd name="connsiteX60" fmla="*/ 6648353 w 9517857"/>
              <a:gd name="connsiteY60" fmla="*/ 172250 h 918356"/>
              <a:gd name="connsiteX61" fmla="*/ 6736227 w 9517857"/>
              <a:gd name="connsiteY61" fmla="*/ 173216 h 918356"/>
              <a:gd name="connsiteX62" fmla="*/ 6977218 w 9517857"/>
              <a:gd name="connsiteY62" fmla="*/ 184289 h 918356"/>
              <a:gd name="connsiteX63" fmla="*/ 7065221 w 9517857"/>
              <a:gd name="connsiteY63" fmla="*/ 227531 h 918356"/>
              <a:gd name="connsiteX64" fmla="*/ 7358195 w 9517857"/>
              <a:gd name="connsiteY64" fmla="*/ 251740 h 918356"/>
              <a:gd name="connsiteX65" fmla="*/ 7565449 w 9517857"/>
              <a:gd name="connsiteY65" fmla="*/ 258950 h 918356"/>
              <a:gd name="connsiteX66" fmla="*/ 7599285 w 9517857"/>
              <a:gd name="connsiteY66" fmla="*/ 266021 h 918356"/>
              <a:gd name="connsiteX67" fmla="*/ 7644411 w 9517857"/>
              <a:gd name="connsiteY67" fmla="*/ 258986 h 918356"/>
              <a:gd name="connsiteX68" fmla="*/ 7825110 w 9517857"/>
              <a:gd name="connsiteY68" fmla="*/ 229109 h 918356"/>
              <a:gd name="connsiteX69" fmla="*/ 7965805 w 9517857"/>
              <a:gd name="connsiteY69" fmla="*/ 200355 h 918356"/>
              <a:gd name="connsiteX70" fmla="*/ 8147401 w 9517857"/>
              <a:gd name="connsiteY70" fmla="*/ 205617 h 918356"/>
              <a:gd name="connsiteX71" fmla="*/ 8256033 w 9517857"/>
              <a:gd name="connsiteY71" fmla="*/ 193713 h 918356"/>
              <a:gd name="connsiteX72" fmla="*/ 8410677 w 9517857"/>
              <a:gd name="connsiteY72" fmla="*/ 172167 h 918356"/>
              <a:gd name="connsiteX73" fmla="*/ 8614948 w 9517857"/>
              <a:gd name="connsiteY73" fmla="*/ 168247 h 918356"/>
              <a:gd name="connsiteX74" fmla="*/ 8715976 w 9517857"/>
              <a:gd name="connsiteY74" fmla="*/ 178374 h 918356"/>
              <a:gd name="connsiteX75" fmla="*/ 8778827 w 9517857"/>
              <a:gd name="connsiteY75" fmla="*/ 172936 h 918356"/>
              <a:gd name="connsiteX76" fmla="*/ 8855248 w 9517857"/>
              <a:gd name="connsiteY76" fmla="*/ 143149 h 918356"/>
              <a:gd name="connsiteX77" fmla="*/ 9010380 w 9517857"/>
              <a:gd name="connsiteY77" fmla="*/ 91891 h 918356"/>
              <a:gd name="connsiteX78" fmla="*/ 9110856 w 9517857"/>
              <a:gd name="connsiteY78" fmla="*/ 70997 h 918356"/>
              <a:gd name="connsiteX79" fmla="*/ 9268817 w 9517857"/>
              <a:gd name="connsiteY79" fmla="*/ 53082 h 918356"/>
              <a:gd name="connsiteX80" fmla="*/ 9316667 w 9517857"/>
              <a:gd name="connsiteY80" fmla="*/ 45047 h 918356"/>
              <a:gd name="connsiteX81" fmla="*/ 9428209 w 9517857"/>
              <a:gd name="connsiteY81" fmla="*/ 29923 h 918356"/>
              <a:gd name="connsiteX82" fmla="*/ 9488916 w 9517857"/>
              <a:gd name="connsiteY8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699673 w 9517857"/>
              <a:gd name="connsiteY26" fmla="*/ 556400 h 918356"/>
              <a:gd name="connsiteX27" fmla="*/ 2727306 w 9517857"/>
              <a:gd name="connsiteY27" fmla="*/ 550698 h 918356"/>
              <a:gd name="connsiteX28" fmla="*/ 3073635 w 9517857"/>
              <a:gd name="connsiteY28" fmla="*/ 491294 h 918356"/>
              <a:gd name="connsiteX29" fmla="*/ 3222071 w 9517857"/>
              <a:gd name="connsiteY29" fmla="*/ 470559 h 918356"/>
              <a:gd name="connsiteX30" fmla="*/ 3274069 w 9517857"/>
              <a:gd name="connsiteY30" fmla="*/ 451605 h 918356"/>
              <a:gd name="connsiteX31" fmla="*/ 3349632 w 9517857"/>
              <a:gd name="connsiteY31" fmla="*/ 432583 h 918356"/>
              <a:gd name="connsiteX32" fmla="*/ 3479593 w 9517857"/>
              <a:gd name="connsiteY32" fmla="*/ 390437 h 918356"/>
              <a:gd name="connsiteX33" fmla="*/ 3651428 w 9517857"/>
              <a:gd name="connsiteY33" fmla="*/ 361807 h 918356"/>
              <a:gd name="connsiteX34" fmla="*/ 3844133 w 9517857"/>
              <a:gd name="connsiteY34" fmla="*/ 360648 h 918356"/>
              <a:gd name="connsiteX35" fmla="*/ 3933803 w 9517857"/>
              <a:gd name="connsiteY35" fmla="*/ 357315 h 918356"/>
              <a:gd name="connsiteX36" fmla="*/ 4266740 w 9517857"/>
              <a:gd name="connsiteY36" fmla="*/ 361454 h 918356"/>
              <a:gd name="connsiteX37" fmla="*/ 4430770 w 9517857"/>
              <a:gd name="connsiteY37" fmla="*/ 342643 h 918356"/>
              <a:gd name="connsiteX38" fmla="*/ 4512664 w 9517857"/>
              <a:gd name="connsiteY38" fmla="*/ 319948 h 918356"/>
              <a:gd name="connsiteX39" fmla="*/ 4616423 w 9517857"/>
              <a:gd name="connsiteY39" fmla="*/ 290914 h 918356"/>
              <a:gd name="connsiteX40" fmla="*/ 4689163 w 9517857"/>
              <a:gd name="connsiteY40" fmla="*/ 272812 h 918356"/>
              <a:gd name="connsiteX41" fmla="*/ 4783273 w 9517857"/>
              <a:gd name="connsiteY41" fmla="*/ 248463 h 918356"/>
              <a:gd name="connsiteX42" fmla="*/ 4836507 w 9517857"/>
              <a:gd name="connsiteY42" fmla="*/ 256788 h 918356"/>
              <a:gd name="connsiteX43" fmla="*/ 4892569 w 9517857"/>
              <a:gd name="connsiteY43" fmla="*/ 249933 h 918356"/>
              <a:gd name="connsiteX44" fmla="*/ 4896611 w 9517857"/>
              <a:gd name="connsiteY44" fmla="*/ 240448 h 918356"/>
              <a:gd name="connsiteX45" fmla="*/ 4917286 w 9517857"/>
              <a:gd name="connsiteY45" fmla="*/ 243659 h 918356"/>
              <a:gd name="connsiteX46" fmla="*/ 4981173 w 9517857"/>
              <a:gd name="connsiteY46" fmla="*/ 247103 h 918356"/>
              <a:gd name="connsiteX47" fmla="*/ 5060397 w 9517857"/>
              <a:gd name="connsiteY47" fmla="*/ 263688 h 918356"/>
              <a:gd name="connsiteX48" fmla="*/ 5252996 w 9517857"/>
              <a:gd name="connsiteY48" fmla="*/ 270655 h 918356"/>
              <a:gd name="connsiteX49" fmla="*/ 5358056 w 9517857"/>
              <a:gd name="connsiteY49" fmla="*/ 247248 h 918356"/>
              <a:gd name="connsiteX50" fmla="*/ 5426496 w 9517857"/>
              <a:gd name="connsiteY50" fmla="*/ 235142 h 918356"/>
              <a:gd name="connsiteX51" fmla="*/ 5497161 w 9517857"/>
              <a:gd name="connsiteY51" fmla="*/ 228808 h 918356"/>
              <a:gd name="connsiteX52" fmla="*/ 5826043 w 9517857"/>
              <a:gd name="connsiteY52" fmla="*/ 148073 h 918356"/>
              <a:gd name="connsiteX53" fmla="*/ 6007627 w 9517857"/>
              <a:gd name="connsiteY53" fmla="*/ 147126 h 918356"/>
              <a:gd name="connsiteX54" fmla="*/ 6080994 w 9517857"/>
              <a:gd name="connsiteY54" fmla="*/ 142938 h 918356"/>
              <a:gd name="connsiteX55" fmla="*/ 6194152 w 9517857"/>
              <a:gd name="connsiteY55" fmla="*/ 151772 h 918356"/>
              <a:gd name="connsiteX56" fmla="*/ 6281379 w 9517857"/>
              <a:gd name="connsiteY56" fmla="*/ 181626 h 918356"/>
              <a:gd name="connsiteX57" fmla="*/ 6489033 w 9517857"/>
              <a:gd name="connsiteY57" fmla="*/ 167648 h 918356"/>
              <a:gd name="connsiteX58" fmla="*/ 6544700 w 9517857"/>
              <a:gd name="connsiteY58" fmla="*/ 167161 h 918356"/>
              <a:gd name="connsiteX59" fmla="*/ 6648353 w 9517857"/>
              <a:gd name="connsiteY59" fmla="*/ 172250 h 918356"/>
              <a:gd name="connsiteX60" fmla="*/ 6736227 w 9517857"/>
              <a:gd name="connsiteY60" fmla="*/ 173216 h 918356"/>
              <a:gd name="connsiteX61" fmla="*/ 6977218 w 9517857"/>
              <a:gd name="connsiteY61" fmla="*/ 184289 h 918356"/>
              <a:gd name="connsiteX62" fmla="*/ 7065221 w 9517857"/>
              <a:gd name="connsiteY62" fmla="*/ 227531 h 918356"/>
              <a:gd name="connsiteX63" fmla="*/ 7358195 w 9517857"/>
              <a:gd name="connsiteY63" fmla="*/ 251740 h 918356"/>
              <a:gd name="connsiteX64" fmla="*/ 7565449 w 9517857"/>
              <a:gd name="connsiteY64" fmla="*/ 258950 h 918356"/>
              <a:gd name="connsiteX65" fmla="*/ 7599285 w 9517857"/>
              <a:gd name="connsiteY65" fmla="*/ 266021 h 918356"/>
              <a:gd name="connsiteX66" fmla="*/ 7644411 w 9517857"/>
              <a:gd name="connsiteY66" fmla="*/ 258986 h 918356"/>
              <a:gd name="connsiteX67" fmla="*/ 7825110 w 9517857"/>
              <a:gd name="connsiteY67" fmla="*/ 229109 h 918356"/>
              <a:gd name="connsiteX68" fmla="*/ 7965805 w 9517857"/>
              <a:gd name="connsiteY68" fmla="*/ 200355 h 918356"/>
              <a:gd name="connsiteX69" fmla="*/ 8147401 w 9517857"/>
              <a:gd name="connsiteY69" fmla="*/ 205617 h 918356"/>
              <a:gd name="connsiteX70" fmla="*/ 8256033 w 9517857"/>
              <a:gd name="connsiteY70" fmla="*/ 193713 h 918356"/>
              <a:gd name="connsiteX71" fmla="*/ 8410677 w 9517857"/>
              <a:gd name="connsiteY71" fmla="*/ 172167 h 918356"/>
              <a:gd name="connsiteX72" fmla="*/ 8614948 w 9517857"/>
              <a:gd name="connsiteY72" fmla="*/ 168247 h 918356"/>
              <a:gd name="connsiteX73" fmla="*/ 8715976 w 9517857"/>
              <a:gd name="connsiteY73" fmla="*/ 178374 h 918356"/>
              <a:gd name="connsiteX74" fmla="*/ 8778827 w 9517857"/>
              <a:gd name="connsiteY74" fmla="*/ 172936 h 918356"/>
              <a:gd name="connsiteX75" fmla="*/ 8855248 w 9517857"/>
              <a:gd name="connsiteY75" fmla="*/ 143149 h 918356"/>
              <a:gd name="connsiteX76" fmla="*/ 9010380 w 9517857"/>
              <a:gd name="connsiteY76" fmla="*/ 91891 h 918356"/>
              <a:gd name="connsiteX77" fmla="*/ 9110856 w 9517857"/>
              <a:gd name="connsiteY77" fmla="*/ 70997 h 918356"/>
              <a:gd name="connsiteX78" fmla="*/ 9268817 w 9517857"/>
              <a:gd name="connsiteY78" fmla="*/ 53082 h 918356"/>
              <a:gd name="connsiteX79" fmla="*/ 9316667 w 9517857"/>
              <a:gd name="connsiteY79" fmla="*/ 45047 h 918356"/>
              <a:gd name="connsiteX80" fmla="*/ 9428209 w 9517857"/>
              <a:gd name="connsiteY80" fmla="*/ 29923 h 918356"/>
              <a:gd name="connsiteX81" fmla="*/ 9488916 w 9517857"/>
              <a:gd name="connsiteY8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58055 w 9517857"/>
              <a:gd name="connsiteY24" fmla="*/ 568918 h 918356"/>
              <a:gd name="connsiteX25" fmla="*/ 2693698 w 9517857"/>
              <a:gd name="connsiteY25" fmla="*/ 560029 h 918356"/>
              <a:gd name="connsiteX26" fmla="*/ 2727306 w 9517857"/>
              <a:gd name="connsiteY26" fmla="*/ 550698 h 918356"/>
              <a:gd name="connsiteX27" fmla="*/ 3073635 w 9517857"/>
              <a:gd name="connsiteY27" fmla="*/ 491294 h 918356"/>
              <a:gd name="connsiteX28" fmla="*/ 3222071 w 9517857"/>
              <a:gd name="connsiteY28" fmla="*/ 470559 h 918356"/>
              <a:gd name="connsiteX29" fmla="*/ 3274069 w 9517857"/>
              <a:gd name="connsiteY29" fmla="*/ 451605 h 918356"/>
              <a:gd name="connsiteX30" fmla="*/ 3349632 w 9517857"/>
              <a:gd name="connsiteY30" fmla="*/ 432583 h 918356"/>
              <a:gd name="connsiteX31" fmla="*/ 3479593 w 9517857"/>
              <a:gd name="connsiteY31" fmla="*/ 390437 h 918356"/>
              <a:gd name="connsiteX32" fmla="*/ 3651428 w 9517857"/>
              <a:gd name="connsiteY32" fmla="*/ 361807 h 918356"/>
              <a:gd name="connsiteX33" fmla="*/ 3844133 w 9517857"/>
              <a:gd name="connsiteY33" fmla="*/ 360648 h 918356"/>
              <a:gd name="connsiteX34" fmla="*/ 3933803 w 9517857"/>
              <a:gd name="connsiteY34" fmla="*/ 357315 h 918356"/>
              <a:gd name="connsiteX35" fmla="*/ 4266740 w 9517857"/>
              <a:gd name="connsiteY35" fmla="*/ 361454 h 918356"/>
              <a:gd name="connsiteX36" fmla="*/ 4430770 w 9517857"/>
              <a:gd name="connsiteY36" fmla="*/ 342643 h 918356"/>
              <a:gd name="connsiteX37" fmla="*/ 4512664 w 9517857"/>
              <a:gd name="connsiteY37" fmla="*/ 319948 h 918356"/>
              <a:gd name="connsiteX38" fmla="*/ 4616423 w 9517857"/>
              <a:gd name="connsiteY38" fmla="*/ 290914 h 918356"/>
              <a:gd name="connsiteX39" fmla="*/ 4689163 w 9517857"/>
              <a:gd name="connsiteY39" fmla="*/ 272812 h 918356"/>
              <a:gd name="connsiteX40" fmla="*/ 4783273 w 9517857"/>
              <a:gd name="connsiteY40" fmla="*/ 248463 h 918356"/>
              <a:gd name="connsiteX41" fmla="*/ 4836507 w 9517857"/>
              <a:gd name="connsiteY41" fmla="*/ 256788 h 918356"/>
              <a:gd name="connsiteX42" fmla="*/ 4892569 w 9517857"/>
              <a:gd name="connsiteY42" fmla="*/ 249933 h 918356"/>
              <a:gd name="connsiteX43" fmla="*/ 4896611 w 9517857"/>
              <a:gd name="connsiteY43" fmla="*/ 240448 h 918356"/>
              <a:gd name="connsiteX44" fmla="*/ 4917286 w 9517857"/>
              <a:gd name="connsiteY44" fmla="*/ 243659 h 918356"/>
              <a:gd name="connsiteX45" fmla="*/ 4981173 w 9517857"/>
              <a:gd name="connsiteY45" fmla="*/ 247103 h 918356"/>
              <a:gd name="connsiteX46" fmla="*/ 5060397 w 9517857"/>
              <a:gd name="connsiteY46" fmla="*/ 263688 h 918356"/>
              <a:gd name="connsiteX47" fmla="*/ 5252996 w 9517857"/>
              <a:gd name="connsiteY47" fmla="*/ 270655 h 918356"/>
              <a:gd name="connsiteX48" fmla="*/ 5358056 w 9517857"/>
              <a:gd name="connsiteY48" fmla="*/ 247248 h 918356"/>
              <a:gd name="connsiteX49" fmla="*/ 5426496 w 9517857"/>
              <a:gd name="connsiteY49" fmla="*/ 235142 h 918356"/>
              <a:gd name="connsiteX50" fmla="*/ 5497161 w 9517857"/>
              <a:gd name="connsiteY50" fmla="*/ 228808 h 918356"/>
              <a:gd name="connsiteX51" fmla="*/ 5826043 w 9517857"/>
              <a:gd name="connsiteY51" fmla="*/ 148073 h 918356"/>
              <a:gd name="connsiteX52" fmla="*/ 6007627 w 9517857"/>
              <a:gd name="connsiteY52" fmla="*/ 147126 h 918356"/>
              <a:gd name="connsiteX53" fmla="*/ 6080994 w 9517857"/>
              <a:gd name="connsiteY53" fmla="*/ 142938 h 918356"/>
              <a:gd name="connsiteX54" fmla="*/ 6194152 w 9517857"/>
              <a:gd name="connsiteY54" fmla="*/ 151772 h 918356"/>
              <a:gd name="connsiteX55" fmla="*/ 6281379 w 9517857"/>
              <a:gd name="connsiteY55" fmla="*/ 181626 h 918356"/>
              <a:gd name="connsiteX56" fmla="*/ 6489033 w 9517857"/>
              <a:gd name="connsiteY56" fmla="*/ 167648 h 918356"/>
              <a:gd name="connsiteX57" fmla="*/ 6544700 w 9517857"/>
              <a:gd name="connsiteY57" fmla="*/ 167161 h 918356"/>
              <a:gd name="connsiteX58" fmla="*/ 6648353 w 9517857"/>
              <a:gd name="connsiteY58" fmla="*/ 172250 h 918356"/>
              <a:gd name="connsiteX59" fmla="*/ 6736227 w 9517857"/>
              <a:gd name="connsiteY59" fmla="*/ 173216 h 918356"/>
              <a:gd name="connsiteX60" fmla="*/ 6977218 w 9517857"/>
              <a:gd name="connsiteY60" fmla="*/ 184289 h 918356"/>
              <a:gd name="connsiteX61" fmla="*/ 7065221 w 9517857"/>
              <a:gd name="connsiteY61" fmla="*/ 227531 h 918356"/>
              <a:gd name="connsiteX62" fmla="*/ 7358195 w 9517857"/>
              <a:gd name="connsiteY62" fmla="*/ 251740 h 918356"/>
              <a:gd name="connsiteX63" fmla="*/ 7565449 w 9517857"/>
              <a:gd name="connsiteY63" fmla="*/ 258950 h 918356"/>
              <a:gd name="connsiteX64" fmla="*/ 7599285 w 9517857"/>
              <a:gd name="connsiteY64" fmla="*/ 266021 h 918356"/>
              <a:gd name="connsiteX65" fmla="*/ 7644411 w 9517857"/>
              <a:gd name="connsiteY65" fmla="*/ 258986 h 918356"/>
              <a:gd name="connsiteX66" fmla="*/ 7825110 w 9517857"/>
              <a:gd name="connsiteY66" fmla="*/ 229109 h 918356"/>
              <a:gd name="connsiteX67" fmla="*/ 7965805 w 9517857"/>
              <a:gd name="connsiteY67" fmla="*/ 200355 h 918356"/>
              <a:gd name="connsiteX68" fmla="*/ 8147401 w 9517857"/>
              <a:gd name="connsiteY68" fmla="*/ 205617 h 918356"/>
              <a:gd name="connsiteX69" fmla="*/ 8256033 w 9517857"/>
              <a:gd name="connsiteY69" fmla="*/ 193713 h 918356"/>
              <a:gd name="connsiteX70" fmla="*/ 8410677 w 9517857"/>
              <a:gd name="connsiteY70" fmla="*/ 172167 h 918356"/>
              <a:gd name="connsiteX71" fmla="*/ 8614948 w 9517857"/>
              <a:gd name="connsiteY71" fmla="*/ 168247 h 918356"/>
              <a:gd name="connsiteX72" fmla="*/ 8715976 w 9517857"/>
              <a:gd name="connsiteY72" fmla="*/ 178374 h 918356"/>
              <a:gd name="connsiteX73" fmla="*/ 8778827 w 9517857"/>
              <a:gd name="connsiteY73" fmla="*/ 172936 h 918356"/>
              <a:gd name="connsiteX74" fmla="*/ 8855248 w 9517857"/>
              <a:gd name="connsiteY74" fmla="*/ 143149 h 918356"/>
              <a:gd name="connsiteX75" fmla="*/ 9010380 w 9517857"/>
              <a:gd name="connsiteY75" fmla="*/ 91891 h 918356"/>
              <a:gd name="connsiteX76" fmla="*/ 9110856 w 9517857"/>
              <a:gd name="connsiteY76" fmla="*/ 70997 h 918356"/>
              <a:gd name="connsiteX77" fmla="*/ 9268817 w 9517857"/>
              <a:gd name="connsiteY77" fmla="*/ 53082 h 918356"/>
              <a:gd name="connsiteX78" fmla="*/ 9316667 w 9517857"/>
              <a:gd name="connsiteY78" fmla="*/ 45047 h 918356"/>
              <a:gd name="connsiteX79" fmla="*/ 9428209 w 9517857"/>
              <a:gd name="connsiteY79" fmla="*/ 29923 h 918356"/>
              <a:gd name="connsiteX80" fmla="*/ 9488916 w 9517857"/>
              <a:gd name="connsiteY8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080994 w 9517857"/>
              <a:gd name="connsiteY52" fmla="*/ 142938 h 918356"/>
              <a:gd name="connsiteX53" fmla="*/ 6194152 w 9517857"/>
              <a:gd name="connsiteY53" fmla="*/ 151772 h 918356"/>
              <a:gd name="connsiteX54" fmla="*/ 6281379 w 9517857"/>
              <a:gd name="connsiteY54" fmla="*/ 181626 h 918356"/>
              <a:gd name="connsiteX55" fmla="*/ 6489033 w 9517857"/>
              <a:gd name="connsiteY55" fmla="*/ 167648 h 918356"/>
              <a:gd name="connsiteX56" fmla="*/ 6544700 w 9517857"/>
              <a:gd name="connsiteY56" fmla="*/ 167161 h 918356"/>
              <a:gd name="connsiteX57" fmla="*/ 6648353 w 9517857"/>
              <a:gd name="connsiteY57" fmla="*/ 172250 h 918356"/>
              <a:gd name="connsiteX58" fmla="*/ 6736227 w 9517857"/>
              <a:gd name="connsiteY58" fmla="*/ 173216 h 918356"/>
              <a:gd name="connsiteX59" fmla="*/ 6977218 w 9517857"/>
              <a:gd name="connsiteY59" fmla="*/ 184289 h 918356"/>
              <a:gd name="connsiteX60" fmla="*/ 7065221 w 9517857"/>
              <a:gd name="connsiteY60" fmla="*/ 227531 h 918356"/>
              <a:gd name="connsiteX61" fmla="*/ 7358195 w 9517857"/>
              <a:gd name="connsiteY61" fmla="*/ 251740 h 918356"/>
              <a:gd name="connsiteX62" fmla="*/ 7565449 w 9517857"/>
              <a:gd name="connsiteY62" fmla="*/ 258950 h 918356"/>
              <a:gd name="connsiteX63" fmla="*/ 7599285 w 9517857"/>
              <a:gd name="connsiteY63" fmla="*/ 266021 h 918356"/>
              <a:gd name="connsiteX64" fmla="*/ 7644411 w 9517857"/>
              <a:gd name="connsiteY64" fmla="*/ 258986 h 918356"/>
              <a:gd name="connsiteX65" fmla="*/ 7825110 w 9517857"/>
              <a:gd name="connsiteY65" fmla="*/ 229109 h 918356"/>
              <a:gd name="connsiteX66" fmla="*/ 7965805 w 9517857"/>
              <a:gd name="connsiteY66" fmla="*/ 200355 h 918356"/>
              <a:gd name="connsiteX67" fmla="*/ 8147401 w 9517857"/>
              <a:gd name="connsiteY67" fmla="*/ 205617 h 918356"/>
              <a:gd name="connsiteX68" fmla="*/ 8256033 w 9517857"/>
              <a:gd name="connsiteY68" fmla="*/ 193713 h 918356"/>
              <a:gd name="connsiteX69" fmla="*/ 8410677 w 9517857"/>
              <a:gd name="connsiteY69" fmla="*/ 172167 h 918356"/>
              <a:gd name="connsiteX70" fmla="*/ 8614948 w 9517857"/>
              <a:gd name="connsiteY70" fmla="*/ 168247 h 918356"/>
              <a:gd name="connsiteX71" fmla="*/ 8715976 w 9517857"/>
              <a:gd name="connsiteY71" fmla="*/ 178374 h 918356"/>
              <a:gd name="connsiteX72" fmla="*/ 8778827 w 9517857"/>
              <a:gd name="connsiteY72" fmla="*/ 172936 h 918356"/>
              <a:gd name="connsiteX73" fmla="*/ 8855248 w 9517857"/>
              <a:gd name="connsiteY73" fmla="*/ 143149 h 918356"/>
              <a:gd name="connsiteX74" fmla="*/ 9010380 w 9517857"/>
              <a:gd name="connsiteY74" fmla="*/ 91891 h 918356"/>
              <a:gd name="connsiteX75" fmla="*/ 9110856 w 9517857"/>
              <a:gd name="connsiteY75" fmla="*/ 70997 h 918356"/>
              <a:gd name="connsiteX76" fmla="*/ 9268817 w 9517857"/>
              <a:gd name="connsiteY76" fmla="*/ 53082 h 918356"/>
              <a:gd name="connsiteX77" fmla="*/ 9316667 w 9517857"/>
              <a:gd name="connsiteY77" fmla="*/ 45047 h 918356"/>
              <a:gd name="connsiteX78" fmla="*/ 9428209 w 9517857"/>
              <a:gd name="connsiteY78" fmla="*/ 29923 h 918356"/>
              <a:gd name="connsiteX79" fmla="*/ 9488916 w 9517857"/>
              <a:gd name="connsiteY7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410677 w 9517857"/>
              <a:gd name="connsiteY68" fmla="*/ 172167 h 918356"/>
              <a:gd name="connsiteX69" fmla="*/ 8614948 w 9517857"/>
              <a:gd name="connsiteY69" fmla="*/ 168247 h 918356"/>
              <a:gd name="connsiteX70" fmla="*/ 8715976 w 9517857"/>
              <a:gd name="connsiteY70" fmla="*/ 178374 h 918356"/>
              <a:gd name="connsiteX71" fmla="*/ 8778827 w 9517857"/>
              <a:gd name="connsiteY71" fmla="*/ 172936 h 918356"/>
              <a:gd name="connsiteX72" fmla="*/ 8855248 w 9517857"/>
              <a:gd name="connsiteY72" fmla="*/ 143149 h 918356"/>
              <a:gd name="connsiteX73" fmla="*/ 9010380 w 9517857"/>
              <a:gd name="connsiteY73" fmla="*/ 91891 h 918356"/>
              <a:gd name="connsiteX74" fmla="*/ 9110856 w 9517857"/>
              <a:gd name="connsiteY74" fmla="*/ 70997 h 918356"/>
              <a:gd name="connsiteX75" fmla="*/ 9268817 w 9517857"/>
              <a:gd name="connsiteY75" fmla="*/ 53082 h 918356"/>
              <a:gd name="connsiteX76" fmla="*/ 9316667 w 9517857"/>
              <a:gd name="connsiteY76" fmla="*/ 45047 h 918356"/>
              <a:gd name="connsiteX77" fmla="*/ 9428209 w 9517857"/>
              <a:gd name="connsiteY77" fmla="*/ 29923 h 918356"/>
              <a:gd name="connsiteX78" fmla="*/ 9488916 w 9517857"/>
              <a:gd name="connsiteY7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825110 w 9517857"/>
              <a:gd name="connsiteY64" fmla="*/ 229109 h 918356"/>
              <a:gd name="connsiteX65" fmla="*/ 7965805 w 9517857"/>
              <a:gd name="connsiteY65" fmla="*/ 200355 h 918356"/>
              <a:gd name="connsiteX66" fmla="*/ 8147401 w 9517857"/>
              <a:gd name="connsiteY66" fmla="*/ 205617 h 918356"/>
              <a:gd name="connsiteX67" fmla="*/ 8256033 w 9517857"/>
              <a:gd name="connsiteY67" fmla="*/ 193713 h 918356"/>
              <a:gd name="connsiteX68" fmla="*/ 8614948 w 9517857"/>
              <a:gd name="connsiteY68" fmla="*/ 168247 h 918356"/>
              <a:gd name="connsiteX69" fmla="*/ 8715976 w 9517857"/>
              <a:gd name="connsiteY69" fmla="*/ 178374 h 918356"/>
              <a:gd name="connsiteX70" fmla="*/ 8778827 w 9517857"/>
              <a:gd name="connsiteY70" fmla="*/ 172936 h 918356"/>
              <a:gd name="connsiteX71" fmla="*/ 8855248 w 9517857"/>
              <a:gd name="connsiteY71" fmla="*/ 143149 h 918356"/>
              <a:gd name="connsiteX72" fmla="*/ 9010380 w 9517857"/>
              <a:gd name="connsiteY72" fmla="*/ 91891 h 918356"/>
              <a:gd name="connsiteX73" fmla="*/ 9110856 w 9517857"/>
              <a:gd name="connsiteY73" fmla="*/ 70997 h 918356"/>
              <a:gd name="connsiteX74" fmla="*/ 9268817 w 9517857"/>
              <a:gd name="connsiteY74" fmla="*/ 53082 h 918356"/>
              <a:gd name="connsiteX75" fmla="*/ 9316667 w 9517857"/>
              <a:gd name="connsiteY75" fmla="*/ 45047 h 918356"/>
              <a:gd name="connsiteX76" fmla="*/ 9428209 w 9517857"/>
              <a:gd name="connsiteY76" fmla="*/ 29923 h 918356"/>
              <a:gd name="connsiteX77" fmla="*/ 9488916 w 9517857"/>
              <a:gd name="connsiteY7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430770 w 9517857"/>
              <a:gd name="connsiteY35" fmla="*/ 342643 h 918356"/>
              <a:gd name="connsiteX36" fmla="*/ 4512664 w 9517857"/>
              <a:gd name="connsiteY36" fmla="*/ 319948 h 918356"/>
              <a:gd name="connsiteX37" fmla="*/ 4616423 w 9517857"/>
              <a:gd name="connsiteY37" fmla="*/ 290914 h 918356"/>
              <a:gd name="connsiteX38" fmla="*/ 4689163 w 9517857"/>
              <a:gd name="connsiteY38" fmla="*/ 272812 h 918356"/>
              <a:gd name="connsiteX39" fmla="*/ 4783273 w 9517857"/>
              <a:gd name="connsiteY39" fmla="*/ 248463 h 918356"/>
              <a:gd name="connsiteX40" fmla="*/ 4836507 w 9517857"/>
              <a:gd name="connsiteY40" fmla="*/ 256788 h 918356"/>
              <a:gd name="connsiteX41" fmla="*/ 4892569 w 9517857"/>
              <a:gd name="connsiteY41" fmla="*/ 249933 h 918356"/>
              <a:gd name="connsiteX42" fmla="*/ 4896611 w 9517857"/>
              <a:gd name="connsiteY42" fmla="*/ 240448 h 918356"/>
              <a:gd name="connsiteX43" fmla="*/ 4917286 w 9517857"/>
              <a:gd name="connsiteY43" fmla="*/ 243659 h 918356"/>
              <a:gd name="connsiteX44" fmla="*/ 4981173 w 9517857"/>
              <a:gd name="connsiteY44" fmla="*/ 247103 h 918356"/>
              <a:gd name="connsiteX45" fmla="*/ 5060397 w 9517857"/>
              <a:gd name="connsiteY45" fmla="*/ 263688 h 918356"/>
              <a:gd name="connsiteX46" fmla="*/ 5252996 w 9517857"/>
              <a:gd name="connsiteY46" fmla="*/ 270655 h 918356"/>
              <a:gd name="connsiteX47" fmla="*/ 5358056 w 9517857"/>
              <a:gd name="connsiteY47" fmla="*/ 247248 h 918356"/>
              <a:gd name="connsiteX48" fmla="*/ 5426496 w 9517857"/>
              <a:gd name="connsiteY48" fmla="*/ 235142 h 918356"/>
              <a:gd name="connsiteX49" fmla="*/ 5497161 w 9517857"/>
              <a:gd name="connsiteY49" fmla="*/ 228808 h 918356"/>
              <a:gd name="connsiteX50" fmla="*/ 5826043 w 9517857"/>
              <a:gd name="connsiteY50" fmla="*/ 148073 h 918356"/>
              <a:gd name="connsiteX51" fmla="*/ 6007627 w 9517857"/>
              <a:gd name="connsiteY51" fmla="*/ 147126 h 918356"/>
              <a:gd name="connsiteX52" fmla="*/ 6194152 w 9517857"/>
              <a:gd name="connsiteY52" fmla="*/ 151772 h 918356"/>
              <a:gd name="connsiteX53" fmla="*/ 6281379 w 9517857"/>
              <a:gd name="connsiteY53" fmla="*/ 181626 h 918356"/>
              <a:gd name="connsiteX54" fmla="*/ 6489033 w 9517857"/>
              <a:gd name="connsiteY54" fmla="*/ 167648 h 918356"/>
              <a:gd name="connsiteX55" fmla="*/ 6544700 w 9517857"/>
              <a:gd name="connsiteY55" fmla="*/ 167161 h 918356"/>
              <a:gd name="connsiteX56" fmla="*/ 6648353 w 9517857"/>
              <a:gd name="connsiteY56" fmla="*/ 172250 h 918356"/>
              <a:gd name="connsiteX57" fmla="*/ 6736227 w 9517857"/>
              <a:gd name="connsiteY57" fmla="*/ 173216 h 918356"/>
              <a:gd name="connsiteX58" fmla="*/ 6977218 w 9517857"/>
              <a:gd name="connsiteY58" fmla="*/ 184289 h 918356"/>
              <a:gd name="connsiteX59" fmla="*/ 7065221 w 9517857"/>
              <a:gd name="connsiteY59" fmla="*/ 227531 h 918356"/>
              <a:gd name="connsiteX60" fmla="*/ 7358195 w 9517857"/>
              <a:gd name="connsiteY60" fmla="*/ 251740 h 918356"/>
              <a:gd name="connsiteX61" fmla="*/ 7565449 w 9517857"/>
              <a:gd name="connsiteY61" fmla="*/ 258950 h 918356"/>
              <a:gd name="connsiteX62" fmla="*/ 7599285 w 9517857"/>
              <a:gd name="connsiteY62" fmla="*/ 266021 h 918356"/>
              <a:gd name="connsiteX63" fmla="*/ 7644411 w 9517857"/>
              <a:gd name="connsiteY63" fmla="*/ 258986 h 918356"/>
              <a:gd name="connsiteX64" fmla="*/ 7965805 w 9517857"/>
              <a:gd name="connsiteY64" fmla="*/ 200355 h 918356"/>
              <a:gd name="connsiteX65" fmla="*/ 8147401 w 9517857"/>
              <a:gd name="connsiteY65" fmla="*/ 205617 h 918356"/>
              <a:gd name="connsiteX66" fmla="*/ 8256033 w 9517857"/>
              <a:gd name="connsiteY66" fmla="*/ 193713 h 918356"/>
              <a:gd name="connsiteX67" fmla="*/ 8614948 w 9517857"/>
              <a:gd name="connsiteY67" fmla="*/ 168247 h 918356"/>
              <a:gd name="connsiteX68" fmla="*/ 8715976 w 9517857"/>
              <a:gd name="connsiteY68" fmla="*/ 178374 h 918356"/>
              <a:gd name="connsiteX69" fmla="*/ 8778827 w 9517857"/>
              <a:gd name="connsiteY69" fmla="*/ 172936 h 918356"/>
              <a:gd name="connsiteX70" fmla="*/ 8855248 w 9517857"/>
              <a:gd name="connsiteY70" fmla="*/ 143149 h 918356"/>
              <a:gd name="connsiteX71" fmla="*/ 9010380 w 9517857"/>
              <a:gd name="connsiteY71" fmla="*/ 91891 h 918356"/>
              <a:gd name="connsiteX72" fmla="*/ 9110856 w 9517857"/>
              <a:gd name="connsiteY72" fmla="*/ 70997 h 918356"/>
              <a:gd name="connsiteX73" fmla="*/ 9268817 w 9517857"/>
              <a:gd name="connsiteY73" fmla="*/ 53082 h 918356"/>
              <a:gd name="connsiteX74" fmla="*/ 9316667 w 9517857"/>
              <a:gd name="connsiteY74" fmla="*/ 45047 h 918356"/>
              <a:gd name="connsiteX75" fmla="*/ 9428209 w 9517857"/>
              <a:gd name="connsiteY75" fmla="*/ 29923 h 918356"/>
              <a:gd name="connsiteX76" fmla="*/ 9488916 w 9517857"/>
              <a:gd name="connsiteY7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36507 w 9517857"/>
              <a:gd name="connsiteY39" fmla="*/ 256788 h 918356"/>
              <a:gd name="connsiteX40" fmla="*/ 4892569 w 9517857"/>
              <a:gd name="connsiteY40" fmla="*/ 249933 h 918356"/>
              <a:gd name="connsiteX41" fmla="*/ 4896611 w 9517857"/>
              <a:gd name="connsiteY41" fmla="*/ 240448 h 918356"/>
              <a:gd name="connsiteX42" fmla="*/ 4917286 w 9517857"/>
              <a:gd name="connsiteY42" fmla="*/ 243659 h 918356"/>
              <a:gd name="connsiteX43" fmla="*/ 4981173 w 9517857"/>
              <a:gd name="connsiteY43" fmla="*/ 247103 h 918356"/>
              <a:gd name="connsiteX44" fmla="*/ 5060397 w 9517857"/>
              <a:gd name="connsiteY44" fmla="*/ 263688 h 918356"/>
              <a:gd name="connsiteX45" fmla="*/ 5252996 w 9517857"/>
              <a:gd name="connsiteY45" fmla="*/ 270655 h 918356"/>
              <a:gd name="connsiteX46" fmla="*/ 5358056 w 9517857"/>
              <a:gd name="connsiteY46" fmla="*/ 247248 h 918356"/>
              <a:gd name="connsiteX47" fmla="*/ 5426496 w 9517857"/>
              <a:gd name="connsiteY47" fmla="*/ 235142 h 918356"/>
              <a:gd name="connsiteX48" fmla="*/ 5497161 w 9517857"/>
              <a:gd name="connsiteY48" fmla="*/ 228808 h 918356"/>
              <a:gd name="connsiteX49" fmla="*/ 5826043 w 9517857"/>
              <a:gd name="connsiteY49" fmla="*/ 148073 h 918356"/>
              <a:gd name="connsiteX50" fmla="*/ 6007627 w 9517857"/>
              <a:gd name="connsiteY50" fmla="*/ 147126 h 918356"/>
              <a:gd name="connsiteX51" fmla="*/ 6194152 w 9517857"/>
              <a:gd name="connsiteY51" fmla="*/ 151772 h 918356"/>
              <a:gd name="connsiteX52" fmla="*/ 6281379 w 9517857"/>
              <a:gd name="connsiteY52" fmla="*/ 181626 h 918356"/>
              <a:gd name="connsiteX53" fmla="*/ 6489033 w 9517857"/>
              <a:gd name="connsiteY53" fmla="*/ 167648 h 918356"/>
              <a:gd name="connsiteX54" fmla="*/ 6544700 w 9517857"/>
              <a:gd name="connsiteY54" fmla="*/ 167161 h 918356"/>
              <a:gd name="connsiteX55" fmla="*/ 6648353 w 9517857"/>
              <a:gd name="connsiteY55" fmla="*/ 172250 h 918356"/>
              <a:gd name="connsiteX56" fmla="*/ 6736227 w 9517857"/>
              <a:gd name="connsiteY56" fmla="*/ 173216 h 918356"/>
              <a:gd name="connsiteX57" fmla="*/ 6977218 w 9517857"/>
              <a:gd name="connsiteY57" fmla="*/ 184289 h 918356"/>
              <a:gd name="connsiteX58" fmla="*/ 7065221 w 9517857"/>
              <a:gd name="connsiteY58" fmla="*/ 227531 h 918356"/>
              <a:gd name="connsiteX59" fmla="*/ 7358195 w 9517857"/>
              <a:gd name="connsiteY59" fmla="*/ 251740 h 918356"/>
              <a:gd name="connsiteX60" fmla="*/ 7565449 w 9517857"/>
              <a:gd name="connsiteY60" fmla="*/ 258950 h 918356"/>
              <a:gd name="connsiteX61" fmla="*/ 7599285 w 9517857"/>
              <a:gd name="connsiteY61" fmla="*/ 266021 h 918356"/>
              <a:gd name="connsiteX62" fmla="*/ 7644411 w 9517857"/>
              <a:gd name="connsiteY62" fmla="*/ 258986 h 918356"/>
              <a:gd name="connsiteX63" fmla="*/ 7965805 w 9517857"/>
              <a:gd name="connsiteY63" fmla="*/ 200355 h 918356"/>
              <a:gd name="connsiteX64" fmla="*/ 8147401 w 9517857"/>
              <a:gd name="connsiteY64" fmla="*/ 205617 h 918356"/>
              <a:gd name="connsiteX65" fmla="*/ 8256033 w 9517857"/>
              <a:gd name="connsiteY65" fmla="*/ 193713 h 918356"/>
              <a:gd name="connsiteX66" fmla="*/ 8614948 w 9517857"/>
              <a:gd name="connsiteY66" fmla="*/ 168247 h 918356"/>
              <a:gd name="connsiteX67" fmla="*/ 8715976 w 9517857"/>
              <a:gd name="connsiteY67" fmla="*/ 178374 h 918356"/>
              <a:gd name="connsiteX68" fmla="*/ 8778827 w 9517857"/>
              <a:gd name="connsiteY68" fmla="*/ 172936 h 918356"/>
              <a:gd name="connsiteX69" fmla="*/ 8855248 w 9517857"/>
              <a:gd name="connsiteY69" fmla="*/ 143149 h 918356"/>
              <a:gd name="connsiteX70" fmla="*/ 9010380 w 9517857"/>
              <a:gd name="connsiteY70" fmla="*/ 91891 h 918356"/>
              <a:gd name="connsiteX71" fmla="*/ 9110856 w 9517857"/>
              <a:gd name="connsiteY71" fmla="*/ 70997 h 918356"/>
              <a:gd name="connsiteX72" fmla="*/ 9268817 w 9517857"/>
              <a:gd name="connsiteY72" fmla="*/ 53082 h 918356"/>
              <a:gd name="connsiteX73" fmla="*/ 9316667 w 9517857"/>
              <a:gd name="connsiteY73" fmla="*/ 45047 h 918356"/>
              <a:gd name="connsiteX74" fmla="*/ 9428209 w 9517857"/>
              <a:gd name="connsiteY74" fmla="*/ 29923 h 918356"/>
              <a:gd name="connsiteX75" fmla="*/ 9488916 w 9517857"/>
              <a:gd name="connsiteY7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896611 w 9517857"/>
              <a:gd name="connsiteY40" fmla="*/ 240448 h 918356"/>
              <a:gd name="connsiteX41" fmla="*/ 4917286 w 9517857"/>
              <a:gd name="connsiteY41" fmla="*/ 243659 h 918356"/>
              <a:gd name="connsiteX42" fmla="*/ 4981173 w 9517857"/>
              <a:gd name="connsiteY42" fmla="*/ 247103 h 918356"/>
              <a:gd name="connsiteX43" fmla="*/ 5060397 w 9517857"/>
              <a:gd name="connsiteY43" fmla="*/ 263688 h 918356"/>
              <a:gd name="connsiteX44" fmla="*/ 5252996 w 9517857"/>
              <a:gd name="connsiteY44" fmla="*/ 270655 h 918356"/>
              <a:gd name="connsiteX45" fmla="*/ 5358056 w 9517857"/>
              <a:gd name="connsiteY45" fmla="*/ 247248 h 918356"/>
              <a:gd name="connsiteX46" fmla="*/ 5426496 w 9517857"/>
              <a:gd name="connsiteY46" fmla="*/ 235142 h 918356"/>
              <a:gd name="connsiteX47" fmla="*/ 5497161 w 9517857"/>
              <a:gd name="connsiteY47" fmla="*/ 228808 h 918356"/>
              <a:gd name="connsiteX48" fmla="*/ 5826043 w 9517857"/>
              <a:gd name="connsiteY48" fmla="*/ 148073 h 918356"/>
              <a:gd name="connsiteX49" fmla="*/ 6007627 w 9517857"/>
              <a:gd name="connsiteY49" fmla="*/ 147126 h 918356"/>
              <a:gd name="connsiteX50" fmla="*/ 6194152 w 9517857"/>
              <a:gd name="connsiteY50" fmla="*/ 151772 h 918356"/>
              <a:gd name="connsiteX51" fmla="*/ 6281379 w 9517857"/>
              <a:gd name="connsiteY51" fmla="*/ 181626 h 918356"/>
              <a:gd name="connsiteX52" fmla="*/ 6489033 w 9517857"/>
              <a:gd name="connsiteY52" fmla="*/ 167648 h 918356"/>
              <a:gd name="connsiteX53" fmla="*/ 6544700 w 9517857"/>
              <a:gd name="connsiteY53" fmla="*/ 167161 h 918356"/>
              <a:gd name="connsiteX54" fmla="*/ 6648353 w 9517857"/>
              <a:gd name="connsiteY54" fmla="*/ 172250 h 918356"/>
              <a:gd name="connsiteX55" fmla="*/ 6736227 w 9517857"/>
              <a:gd name="connsiteY55" fmla="*/ 173216 h 918356"/>
              <a:gd name="connsiteX56" fmla="*/ 6977218 w 9517857"/>
              <a:gd name="connsiteY56" fmla="*/ 184289 h 918356"/>
              <a:gd name="connsiteX57" fmla="*/ 7065221 w 9517857"/>
              <a:gd name="connsiteY57" fmla="*/ 227531 h 918356"/>
              <a:gd name="connsiteX58" fmla="*/ 7358195 w 9517857"/>
              <a:gd name="connsiteY58" fmla="*/ 251740 h 918356"/>
              <a:gd name="connsiteX59" fmla="*/ 7565449 w 9517857"/>
              <a:gd name="connsiteY59" fmla="*/ 258950 h 918356"/>
              <a:gd name="connsiteX60" fmla="*/ 7599285 w 9517857"/>
              <a:gd name="connsiteY60" fmla="*/ 266021 h 918356"/>
              <a:gd name="connsiteX61" fmla="*/ 7644411 w 9517857"/>
              <a:gd name="connsiteY61" fmla="*/ 258986 h 918356"/>
              <a:gd name="connsiteX62" fmla="*/ 7965805 w 9517857"/>
              <a:gd name="connsiteY62" fmla="*/ 200355 h 918356"/>
              <a:gd name="connsiteX63" fmla="*/ 8147401 w 9517857"/>
              <a:gd name="connsiteY63" fmla="*/ 205617 h 918356"/>
              <a:gd name="connsiteX64" fmla="*/ 8256033 w 9517857"/>
              <a:gd name="connsiteY64" fmla="*/ 193713 h 918356"/>
              <a:gd name="connsiteX65" fmla="*/ 8614948 w 9517857"/>
              <a:gd name="connsiteY65" fmla="*/ 168247 h 918356"/>
              <a:gd name="connsiteX66" fmla="*/ 8715976 w 9517857"/>
              <a:gd name="connsiteY66" fmla="*/ 178374 h 918356"/>
              <a:gd name="connsiteX67" fmla="*/ 8778827 w 9517857"/>
              <a:gd name="connsiteY67" fmla="*/ 172936 h 918356"/>
              <a:gd name="connsiteX68" fmla="*/ 8855248 w 9517857"/>
              <a:gd name="connsiteY68" fmla="*/ 143149 h 918356"/>
              <a:gd name="connsiteX69" fmla="*/ 9010380 w 9517857"/>
              <a:gd name="connsiteY69" fmla="*/ 91891 h 918356"/>
              <a:gd name="connsiteX70" fmla="*/ 9110856 w 9517857"/>
              <a:gd name="connsiteY70" fmla="*/ 70997 h 918356"/>
              <a:gd name="connsiteX71" fmla="*/ 9268817 w 9517857"/>
              <a:gd name="connsiteY71" fmla="*/ 53082 h 918356"/>
              <a:gd name="connsiteX72" fmla="*/ 9316667 w 9517857"/>
              <a:gd name="connsiteY72" fmla="*/ 45047 h 918356"/>
              <a:gd name="connsiteX73" fmla="*/ 9428209 w 9517857"/>
              <a:gd name="connsiteY73" fmla="*/ 29923 h 918356"/>
              <a:gd name="connsiteX74" fmla="*/ 9488916 w 9517857"/>
              <a:gd name="connsiteY7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892569 w 9517857"/>
              <a:gd name="connsiteY39" fmla="*/ 249933 h 918356"/>
              <a:gd name="connsiteX40" fmla="*/ 4917286 w 9517857"/>
              <a:gd name="connsiteY40" fmla="*/ 243659 h 918356"/>
              <a:gd name="connsiteX41" fmla="*/ 4981173 w 9517857"/>
              <a:gd name="connsiteY41" fmla="*/ 247103 h 918356"/>
              <a:gd name="connsiteX42" fmla="*/ 5060397 w 9517857"/>
              <a:gd name="connsiteY42" fmla="*/ 263688 h 918356"/>
              <a:gd name="connsiteX43" fmla="*/ 5252996 w 9517857"/>
              <a:gd name="connsiteY43" fmla="*/ 270655 h 918356"/>
              <a:gd name="connsiteX44" fmla="*/ 5358056 w 9517857"/>
              <a:gd name="connsiteY44" fmla="*/ 247248 h 918356"/>
              <a:gd name="connsiteX45" fmla="*/ 5426496 w 9517857"/>
              <a:gd name="connsiteY45" fmla="*/ 235142 h 918356"/>
              <a:gd name="connsiteX46" fmla="*/ 5497161 w 9517857"/>
              <a:gd name="connsiteY46" fmla="*/ 228808 h 918356"/>
              <a:gd name="connsiteX47" fmla="*/ 5826043 w 9517857"/>
              <a:gd name="connsiteY47" fmla="*/ 148073 h 918356"/>
              <a:gd name="connsiteX48" fmla="*/ 6007627 w 9517857"/>
              <a:gd name="connsiteY48" fmla="*/ 147126 h 918356"/>
              <a:gd name="connsiteX49" fmla="*/ 6194152 w 9517857"/>
              <a:gd name="connsiteY49" fmla="*/ 151772 h 918356"/>
              <a:gd name="connsiteX50" fmla="*/ 6281379 w 9517857"/>
              <a:gd name="connsiteY50" fmla="*/ 181626 h 918356"/>
              <a:gd name="connsiteX51" fmla="*/ 6489033 w 9517857"/>
              <a:gd name="connsiteY51" fmla="*/ 167648 h 918356"/>
              <a:gd name="connsiteX52" fmla="*/ 6544700 w 9517857"/>
              <a:gd name="connsiteY52" fmla="*/ 167161 h 918356"/>
              <a:gd name="connsiteX53" fmla="*/ 6648353 w 9517857"/>
              <a:gd name="connsiteY53" fmla="*/ 172250 h 918356"/>
              <a:gd name="connsiteX54" fmla="*/ 6736227 w 9517857"/>
              <a:gd name="connsiteY54" fmla="*/ 173216 h 918356"/>
              <a:gd name="connsiteX55" fmla="*/ 6977218 w 9517857"/>
              <a:gd name="connsiteY55" fmla="*/ 184289 h 918356"/>
              <a:gd name="connsiteX56" fmla="*/ 7065221 w 9517857"/>
              <a:gd name="connsiteY56" fmla="*/ 227531 h 918356"/>
              <a:gd name="connsiteX57" fmla="*/ 7358195 w 9517857"/>
              <a:gd name="connsiteY57" fmla="*/ 251740 h 918356"/>
              <a:gd name="connsiteX58" fmla="*/ 7565449 w 9517857"/>
              <a:gd name="connsiteY58" fmla="*/ 258950 h 918356"/>
              <a:gd name="connsiteX59" fmla="*/ 7599285 w 9517857"/>
              <a:gd name="connsiteY59" fmla="*/ 266021 h 918356"/>
              <a:gd name="connsiteX60" fmla="*/ 7644411 w 9517857"/>
              <a:gd name="connsiteY60" fmla="*/ 258986 h 918356"/>
              <a:gd name="connsiteX61" fmla="*/ 7965805 w 9517857"/>
              <a:gd name="connsiteY61" fmla="*/ 200355 h 918356"/>
              <a:gd name="connsiteX62" fmla="*/ 8147401 w 9517857"/>
              <a:gd name="connsiteY62" fmla="*/ 205617 h 918356"/>
              <a:gd name="connsiteX63" fmla="*/ 8256033 w 9517857"/>
              <a:gd name="connsiteY63" fmla="*/ 193713 h 918356"/>
              <a:gd name="connsiteX64" fmla="*/ 8614948 w 9517857"/>
              <a:gd name="connsiteY64" fmla="*/ 168247 h 918356"/>
              <a:gd name="connsiteX65" fmla="*/ 8715976 w 9517857"/>
              <a:gd name="connsiteY65" fmla="*/ 178374 h 918356"/>
              <a:gd name="connsiteX66" fmla="*/ 8778827 w 9517857"/>
              <a:gd name="connsiteY66" fmla="*/ 172936 h 918356"/>
              <a:gd name="connsiteX67" fmla="*/ 8855248 w 9517857"/>
              <a:gd name="connsiteY67" fmla="*/ 143149 h 918356"/>
              <a:gd name="connsiteX68" fmla="*/ 9010380 w 9517857"/>
              <a:gd name="connsiteY68" fmla="*/ 91891 h 918356"/>
              <a:gd name="connsiteX69" fmla="*/ 9110856 w 9517857"/>
              <a:gd name="connsiteY69" fmla="*/ 70997 h 918356"/>
              <a:gd name="connsiteX70" fmla="*/ 9268817 w 9517857"/>
              <a:gd name="connsiteY70" fmla="*/ 53082 h 918356"/>
              <a:gd name="connsiteX71" fmla="*/ 9316667 w 9517857"/>
              <a:gd name="connsiteY71" fmla="*/ 45047 h 918356"/>
              <a:gd name="connsiteX72" fmla="*/ 9428209 w 9517857"/>
              <a:gd name="connsiteY72" fmla="*/ 29923 h 918356"/>
              <a:gd name="connsiteX73" fmla="*/ 9488916 w 9517857"/>
              <a:gd name="connsiteY7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17286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274069 w 9517857"/>
              <a:gd name="connsiteY28" fmla="*/ 451605 h 918356"/>
              <a:gd name="connsiteX29" fmla="*/ 3349632 w 9517857"/>
              <a:gd name="connsiteY29" fmla="*/ 432583 h 918356"/>
              <a:gd name="connsiteX30" fmla="*/ 3479593 w 9517857"/>
              <a:gd name="connsiteY30" fmla="*/ 390437 h 918356"/>
              <a:gd name="connsiteX31" fmla="*/ 3651428 w 9517857"/>
              <a:gd name="connsiteY31" fmla="*/ 361807 h 918356"/>
              <a:gd name="connsiteX32" fmla="*/ 3844133 w 9517857"/>
              <a:gd name="connsiteY32" fmla="*/ 360648 h 918356"/>
              <a:gd name="connsiteX33" fmla="*/ 3933803 w 9517857"/>
              <a:gd name="connsiteY33" fmla="*/ 357315 h 918356"/>
              <a:gd name="connsiteX34" fmla="*/ 4266740 w 9517857"/>
              <a:gd name="connsiteY34" fmla="*/ 361454 h 918356"/>
              <a:gd name="connsiteX35" fmla="*/ 4512664 w 9517857"/>
              <a:gd name="connsiteY35" fmla="*/ 319948 h 918356"/>
              <a:gd name="connsiteX36" fmla="*/ 4616423 w 9517857"/>
              <a:gd name="connsiteY36" fmla="*/ 290914 h 918356"/>
              <a:gd name="connsiteX37" fmla="*/ 4689163 w 9517857"/>
              <a:gd name="connsiteY37" fmla="*/ 272812 h 918356"/>
              <a:gd name="connsiteX38" fmla="*/ 4783273 w 9517857"/>
              <a:gd name="connsiteY38" fmla="*/ 248463 h 918356"/>
              <a:gd name="connsiteX39" fmla="*/ 4908371 w 9517857"/>
              <a:gd name="connsiteY39" fmla="*/ 243659 h 918356"/>
              <a:gd name="connsiteX40" fmla="*/ 4981173 w 9517857"/>
              <a:gd name="connsiteY40" fmla="*/ 247103 h 918356"/>
              <a:gd name="connsiteX41" fmla="*/ 5060397 w 9517857"/>
              <a:gd name="connsiteY41" fmla="*/ 263688 h 918356"/>
              <a:gd name="connsiteX42" fmla="*/ 5252996 w 9517857"/>
              <a:gd name="connsiteY42" fmla="*/ 270655 h 918356"/>
              <a:gd name="connsiteX43" fmla="*/ 5358056 w 9517857"/>
              <a:gd name="connsiteY43" fmla="*/ 247248 h 918356"/>
              <a:gd name="connsiteX44" fmla="*/ 5426496 w 9517857"/>
              <a:gd name="connsiteY44" fmla="*/ 235142 h 918356"/>
              <a:gd name="connsiteX45" fmla="*/ 5497161 w 9517857"/>
              <a:gd name="connsiteY45" fmla="*/ 228808 h 918356"/>
              <a:gd name="connsiteX46" fmla="*/ 5826043 w 9517857"/>
              <a:gd name="connsiteY46" fmla="*/ 148073 h 918356"/>
              <a:gd name="connsiteX47" fmla="*/ 6007627 w 9517857"/>
              <a:gd name="connsiteY47" fmla="*/ 147126 h 918356"/>
              <a:gd name="connsiteX48" fmla="*/ 6194152 w 9517857"/>
              <a:gd name="connsiteY48" fmla="*/ 151772 h 918356"/>
              <a:gd name="connsiteX49" fmla="*/ 6281379 w 9517857"/>
              <a:gd name="connsiteY49" fmla="*/ 181626 h 918356"/>
              <a:gd name="connsiteX50" fmla="*/ 6489033 w 9517857"/>
              <a:gd name="connsiteY50" fmla="*/ 167648 h 918356"/>
              <a:gd name="connsiteX51" fmla="*/ 6544700 w 9517857"/>
              <a:gd name="connsiteY51" fmla="*/ 167161 h 918356"/>
              <a:gd name="connsiteX52" fmla="*/ 6648353 w 9517857"/>
              <a:gd name="connsiteY52" fmla="*/ 172250 h 918356"/>
              <a:gd name="connsiteX53" fmla="*/ 6736227 w 9517857"/>
              <a:gd name="connsiteY53" fmla="*/ 173216 h 918356"/>
              <a:gd name="connsiteX54" fmla="*/ 6977218 w 9517857"/>
              <a:gd name="connsiteY54" fmla="*/ 184289 h 918356"/>
              <a:gd name="connsiteX55" fmla="*/ 7065221 w 9517857"/>
              <a:gd name="connsiteY55" fmla="*/ 227531 h 918356"/>
              <a:gd name="connsiteX56" fmla="*/ 7358195 w 9517857"/>
              <a:gd name="connsiteY56" fmla="*/ 251740 h 918356"/>
              <a:gd name="connsiteX57" fmla="*/ 7565449 w 9517857"/>
              <a:gd name="connsiteY57" fmla="*/ 258950 h 918356"/>
              <a:gd name="connsiteX58" fmla="*/ 7599285 w 9517857"/>
              <a:gd name="connsiteY58" fmla="*/ 266021 h 918356"/>
              <a:gd name="connsiteX59" fmla="*/ 7644411 w 9517857"/>
              <a:gd name="connsiteY59" fmla="*/ 258986 h 918356"/>
              <a:gd name="connsiteX60" fmla="*/ 7965805 w 9517857"/>
              <a:gd name="connsiteY60" fmla="*/ 200355 h 918356"/>
              <a:gd name="connsiteX61" fmla="*/ 8147401 w 9517857"/>
              <a:gd name="connsiteY61" fmla="*/ 205617 h 918356"/>
              <a:gd name="connsiteX62" fmla="*/ 8256033 w 9517857"/>
              <a:gd name="connsiteY62" fmla="*/ 193713 h 918356"/>
              <a:gd name="connsiteX63" fmla="*/ 8614948 w 9517857"/>
              <a:gd name="connsiteY63" fmla="*/ 168247 h 918356"/>
              <a:gd name="connsiteX64" fmla="*/ 8715976 w 9517857"/>
              <a:gd name="connsiteY64" fmla="*/ 178374 h 918356"/>
              <a:gd name="connsiteX65" fmla="*/ 8778827 w 9517857"/>
              <a:gd name="connsiteY65" fmla="*/ 172936 h 918356"/>
              <a:gd name="connsiteX66" fmla="*/ 8855248 w 9517857"/>
              <a:gd name="connsiteY66" fmla="*/ 143149 h 918356"/>
              <a:gd name="connsiteX67" fmla="*/ 9010380 w 9517857"/>
              <a:gd name="connsiteY67" fmla="*/ 91891 h 918356"/>
              <a:gd name="connsiteX68" fmla="*/ 9110856 w 9517857"/>
              <a:gd name="connsiteY68" fmla="*/ 70997 h 918356"/>
              <a:gd name="connsiteX69" fmla="*/ 9268817 w 9517857"/>
              <a:gd name="connsiteY69" fmla="*/ 53082 h 918356"/>
              <a:gd name="connsiteX70" fmla="*/ 9316667 w 9517857"/>
              <a:gd name="connsiteY70" fmla="*/ 45047 h 918356"/>
              <a:gd name="connsiteX71" fmla="*/ 9428209 w 9517857"/>
              <a:gd name="connsiteY71" fmla="*/ 29923 h 918356"/>
              <a:gd name="connsiteX72" fmla="*/ 9488916 w 9517857"/>
              <a:gd name="connsiteY7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397459 w 9517857"/>
              <a:gd name="connsiteY18" fmla="*/ 691190 h 918356"/>
              <a:gd name="connsiteX19" fmla="*/ 1580688 w 9517857"/>
              <a:gd name="connsiteY19" fmla="*/ 693697 h 918356"/>
              <a:gd name="connsiteX20" fmla="*/ 2054652 w 9517857"/>
              <a:gd name="connsiteY20" fmla="*/ 656648 h 918356"/>
              <a:gd name="connsiteX21" fmla="*/ 2135144 w 9517857"/>
              <a:gd name="connsiteY21" fmla="*/ 636501 h 918356"/>
              <a:gd name="connsiteX22" fmla="*/ 2440292 w 9517857"/>
              <a:gd name="connsiteY22" fmla="*/ 593862 h 918356"/>
              <a:gd name="connsiteX23" fmla="*/ 2547829 w 9517857"/>
              <a:gd name="connsiteY23" fmla="*/ 566150 h 918356"/>
              <a:gd name="connsiteX24" fmla="*/ 2693698 w 9517857"/>
              <a:gd name="connsiteY24" fmla="*/ 560029 h 918356"/>
              <a:gd name="connsiteX25" fmla="*/ 2727306 w 9517857"/>
              <a:gd name="connsiteY25" fmla="*/ 550698 h 918356"/>
              <a:gd name="connsiteX26" fmla="*/ 3073635 w 9517857"/>
              <a:gd name="connsiteY26" fmla="*/ 491294 h 918356"/>
              <a:gd name="connsiteX27" fmla="*/ 3222071 w 9517857"/>
              <a:gd name="connsiteY27" fmla="*/ 470559 h 918356"/>
              <a:gd name="connsiteX28" fmla="*/ 3349632 w 9517857"/>
              <a:gd name="connsiteY28" fmla="*/ 432583 h 918356"/>
              <a:gd name="connsiteX29" fmla="*/ 3479593 w 9517857"/>
              <a:gd name="connsiteY29" fmla="*/ 390437 h 918356"/>
              <a:gd name="connsiteX30" fmla="*/ 3651428 w 9517857"/>
              <a:gd name="connsiteY30" fmla="*/ 361807 h 918356"/>
              <a:gd name="connsiteX31" fmla="*/ 3844133 w 9517857"/>
              <a:gd name="connsiteY31" fmla="*/ 360648 h 918356"/>
              <a:gd name="connsiteX32" fmla="*/ 3933803 w 9517857"/>
              <a:gd name="connsiteY32" fmla="*/ 357315 h 918356"/>
              <a:gd name="connsiteX33" fmla="*/ 4266740 w 9517857"/>
              <a:gd name="connsiteY33" fmla="*/ 361454 h 918356"/>
              <a:gd name="connsiteX34" fmla="*/ 4512664 w 9517857"/>
              <a:gd name="connsiteY34" fmla="*/ 319948 h 918356"/>
              <a:gd name="connsiteX35" fmla="*/ 4616423 w 9517857"/>
              <a:gd name="connsiteY35" fmla="*/ 290914 h 918356"/>
              <a:gd name="connsiteX36" fmla="*/ 4689163 w 9517857"/>
              <a:gd name="connsiteY36" fmla="*/ 272812 h 918356"/>
              <a:gd name="connsiteX37" fmla="*/ 4783273 w 9517857"/>
              <a:gd name="connsiteY37" fmla="*/ 248463 h 918356"/>
              <a:gd name="connsiteX38" fmla="*/ 4908371 w 9517857"/>
              <a:gd name="connsiteY38" fmla="*/ 243659 h 918356"/>
              <a:gd name="connsiteX39" fmla="*/ 4981173 w 9517857"/>
              <a:gd name="connsiteY39" fmla="*/ 247103 h 918356"/>
              <a:gd name="connsiteX40" fmla="*/ 5060397 w 9517857"/>
              <a:gd name="connsiteY40" fmla="*/ 263688 h 918356"/>
              <a:gd name="connsiteX41" fmla="*/ 5252996 w 9517857"/>
              <a:gd name="connsiteY41" fmla="*/ 270655 h 918356"/>
              <a:gd name="connsiteX42" fmla="*/ 5358056 w 9517857"/>
              <a:gd name="connsiteY42" fmla="*/ 247248 h 918356"/>
              <a:gd name="connsiteX43" fmla="*/ 5426496 w 9517857"/>
              <a:gd name="connsiteY43" fmla="*/ 235142 h 918356"/>
              <a:gd name="connsiteX44" fmla="*/ 5497161 w 9517857"/>
              <a:gd name="connsiteY44" fmla="*/ 228808 h 918356"/>
              <a:gd name="connsiteX45" fmla="*/ 5826043 w 9517857"/>
              <a:gd name="connsiteY45" fmla="*/ 148073 h 918356"/>
              <a:gd name="connsiteX46" fmla="*/ 6007627 w 9517857"/>
              <a:gd name="connsiteY46" fmla="*/ 147126 h 918356"/>
              <a:gd name="connsiteX47" fmla="*/ 6194152 w 9517857"/>
              <a:gd name="connsiteY47" fmla="*/ 151772 h 918356"/>
              <a:gd name="connsiteX48" fmla="*/ 6281379 w 9517857"/>
              <a:gd name="connsiteY48" fmla="*/ 181626 h 918356"/>
              <a:gd name="connsiteX49" fmla="*/ 6489033 w 9517857"/>
              <a:gd name="connsiteY49" fmla="*/ 167648 h 918356"/>
              <a:gd name="connsiteX50" fmla="*/ 6544700 w 9517857"/>
              <a:gd name="connsiteY50" fmla="*/ 167161 h 918356"/>
              <a:gd name="connsiteX51" fmla="*/ 6648353 w 9517857"/>
              <a:gd name="connsiteY51" fmla="*/ 172250 h 918356"/>
              <a:gd name="connsiteX52" fmla="*/ 6736227 w 9517857"/>
              <a:gd name="connsiteY52" fmla="*/ 173216 h 918356"/>
              <a:gd name="connsiteX53" fmla="*/ 6977218 w 9517857"/>
              <a:gd name="connsiteY53" fmla="*/ 184289 h 918356"/>
              <a:gd name="connsiteX54" fmla="*/ 7065221 w 9517857"/>
              <a:gd name="connsiteY54" fmla="*/ 227531 h 918356"/>
              <a:gd name="connsiteX55" fmla="*/ 7358195 w 9517857"/>
              <a:gd name="connsiteY55" fmla="*/ 251740 h 918356"/>
              <a:gd name="connsiteX56" fmla="*/ 7565449 w 9517857"/>
              <a:gd name="connsiteY56" fmla="*/ 258950 h 918356"/>
              <a:gd name="connsiteX57" fmla="*/ 7599285 w 9517857"/>
              <a:gd name="connsiteY57" fmla="*/ 266021 h 918356"/>
              <a:gd name="connsiteX58" fmla="*/ 7644411 w 9517857"/>
              <a:gd name="connsiteY58" fmla="*/ 258986 h 918356"/>
              <a:gd name="connsiteX59" fmla="*/ 7965805 w 9517857"/>
              <a:gd name="connsiteY59" fmla="*/ 200355 h 918356"/>
              <a:gd name="connsiteX60" fmla="*/ 8147401 w 9517857"/>
              <a:gd name="connsiteY60" fmla="*/ 205617 h 918356"/>
              <a:gd name="connsiteX61" fmla="*/ 8256033 w 9517857"/>
              <a:gd name="connsiteY61" fmla="*/ 193713 h 918356"/>
              <a:gd name="connsiteX62" fmla="*/ 8614948 w 9517857"/>
              <a:gd name="connsiteY62" fmla="*/ 168247 h 918356"/>
              <a:gd name="connsiteX63" fmla="*/ 8715976 w 9517857"/>
              <a:gd name="connsiteY63" fmla="*/ 178374 h 918356"/>
              <a:gd name="connsiteX64" fmla="*/ 8778827 w 9517857"/>
              <a:gd name="connsiteY64" fmla="*/ 172936 h 918356"/>
              <a:gd name="connsiteX65" fmla="*/ 8855248 w 9517857"/>
              <a:gd name="connsiteY65" fmla="*/ 143149 h 918356"/>
              <a:gd name="connsiteX66" fmla="*/ 9010380 w 9517857"/>
              <a:gd name="connsiteY66" fmla="*/ 91891 h 918356"/>
              <a:gd name="connsiteX67" fmla="*/ 9110856 w 9517857"/>
              <a:gd name="connsiteY67" fmla="*/ 70997 h 918356"/>
              <a:gd name="connsiteX68" fmla="*/ 9268817 w 9517857"/>
              <a:gd name="connsiteY68" fmla="*/ 53082 h 918356"/>
              <a:gd name="connsiteX69" fmla="*/ 9316667 w 9517857"/>
              <a:gd name="connsiteY69" fmla="*/ 45047 h 918356"/>
              <a:gd name="connsiteX70" fmla="*/ 9428209 w 9517857"/>
              <a:gd name="connsiteY70" fmla="*/ 29923 h 918356"/>
              <a:gd name="connsiteX71" fmla="*/ 9488916 w 9517857"/>
              <a:gd name="connsiteY71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023734 w 9517857"/>
              <a:gd name="connsiteY15" fmla="*/ 718571 h 918356"/>
              <a:gd name="connsiteX16" fmla="*/ 1142754 w 9517857"/>
              <a:gd name="connsiteY16" fmla="*/ 725374 h 918356"/>
              <a:gd name="connsiteX17" fmla="*/ 1218120 w 9517857"/>
              <a:gd name="connsiteY17" fmla="*/ 713280 h 918356"/>
              <a:gd name="connsiteX18" fmla="*/ 1580688 w 9517857"/>
              <a:gd name="connsiteY18" fmla="*/ 693697 h 918356"/>
              <a:gd name="connsiteX19" fmla="*/ 2054652 w 9517857"/>
              <a:gd name="connsiteY19" fmla="*/ 656648 h 918356"/>
              <a:gd name="connsiteX20" fmla="*/ 2135144 w 9517857"/>
              <a:gd name="connsiteY20" fmla="*/ 636501 h 918356"/>
              <a:gd name="connsiteX21" fmla="*/ 2440292 w 9517857"/>
              <a:gd name="connsiteY21" fmla="*/ 593862 h 918356"/>
              <a:gd name="connsiteX22" fmla="*/ 2547829 w 9517857"/>
              <a:gd name="connsiteY22" fmla="*/ 566150 h 918356"/>
              <a:gd name="connsiteX23" fmla="*/ 2693698 w 9517857"/>
              <a:gd name="connsiteY23" fmla="*/ 560029 h 918356"/>
              <a:gd name="connsiteX24" fmla="*/ 2727306 w 9517857"/>
              <a:gd name="connsiteY24" fmla="*/ 550698 h 918356"/>
              <a:gd name="connsiteX25" fmla="*/ 3073635 w 9517857"/>
              <a:gd name="connsiteY25" fmla="*/ 491294 h 918356"/>
              <a:gd name="connsiteX26" fmla="*/ 3222071 w 9517857"/>
              <a:gd name="connsiteY26" fmla="*/ 470559 h 918356"/>
              <a:gd name="connsiteX27" fmla="*/ 3349632 w 9517857"/>
              <a:gd name="connsiteY27" fmla="*/ 432583 h 918356"/>
              <a:gd name="connsiteX28" fmla="*/ 3479593 w 9517857"/>
              <a:gd name="connsiteY28" fmla="*/ 390437 h 918356"/>
              <a:gd name="connsiteX29" fmla="*/ 3651428 w 9517857"/>
              <a:gd name="connsiteY29" fmla="*/ 361807 h 918356"/>
              <a:gd name="connsiteX30" fmla="*/ 3844133 w 9517857"/>
              <a:gd name="connsiteY30" fmla="*/ 360648 h 918356"/>
              <a:gd name="connsiteX31" fmla="*/ 3933803 w 9517857"/>
              <a:gd name="connsiteY31" fmla="*/ 357315 h 918356"/>
              <a:gd name="connsiteX32" fmla="*/ 4266740 w 9517857"/>
              <a:gd name="connsiteY32" fmla="*/ 361454 h 918356"/>
              <a:gd name="connsiteX33" fmla="*/ 4512664 w 9517857"/>
              <a:gd name="connsiteY33" fmla="*/ 319948 h 918356"/>
              <a:gd name="connsiteX34" fmla="*/ 4616423 w 9517857"/>
              <a:gd name="connsiteY34" fmla="*/ 290914 h 918356"/>
              <a:gd name="connsiteX35" fmla="*/ 4689163 w 9517857"/>
              <a:gd name="connsiteY35" fmla="*/ 272812 h 918356"/>
              <a:gd name="connsiteX36" fmla="*/ 4783273 w 9517857"/>
              <a:gd name="connsiteY36" fmla="*/ 248463 h 918356"/>
              <a:gd name="connsiteX37" fmla="*/ 4908371 w 9517857"/>
              <a:gd name="connsiteY37" fmla="*/ 243659 h 918356"/>
              <a:gd name="connsiteX38" fmla="*/ 4981173 w 9517857"/>
              <a:gd name="connsiteY38" fmla="*/ 247103 h 918356"/>
              <a:gd name="connsiteX39" fmla="*/ 5060397 w 9517857"/>
              <a:gd name="connsiteY39" fmla="*/ 263688 h 918356"/>
              <a:gd name="connsiteX40" fmla="*/ 5252996 w 9517857"/>
              <a:gd name="connsiteY40" fmla="*/ 270655 h 918356"/>
              <a:gd name="connsiteX41" fmla="*/ 5358056 w 9517857"/>
              <a:gd name="connsiteY41" fmla="*/ 247248 h 918356"/>
              <a:gd name="connsiteX42" fmla="*/ 5426496 w 9517857"/>
              <a:gd name="connsiteY42" fmla="*/ 235142 h 918356"/>
              <a:gd name="connsiteX43" fmla="*/ 5497161 w 9517857"/>
              <a:gd name="connsiteY43" fmla="*/ 228808 h 918356"/>
              <a:gd name="connsiteX44" fmla="*/ 5826043 w 9517857"/>
              <a:gd name="connsiteY44" fmla="*/ 148073 h 918356"/>
              <a:gd name="connsiteX45" fmla="*/ 6007627 w 9517857"/>
              <a:gd name="connsiteY45" fmla="*/ 147126 h 918356"/>
              <a:gd name="connsiteX46" fmla="*/ 6194152 w 9517857"/>
              <a:gd name="connsiteY46" fmla="*/ 151772 h 918356"/>
              <a:gd name="connsiteX47" fmla="*/ 6281379 w 9517857"/>
              <a:gd name="connsiteY47" fmla="*/ 181626 h 918356"/>
              <a:gd name="connsiteX48" fmla="*/ 6489033 w 9517857"/>
              <a:gd name="connsiteY48" fmla="*/ 167648 h 918356"/>
              <a:gd name="connsiteX49" fmla="*/ 6544700 w 9517857"/>
              <a:gd name="connsiteY49" fmla="*/ 167161 h 918356"/>
              <a:gd name="connsiteX50" fmla="*/ 6648353 w 9517857"/>
              <a:gd name="connsiteY50" fmla="*/ 172250 h 918356"/>
              <a:gd name="connsiteX51" fmla="*/ 6736227 w 9517857"/>
              <a:gd name="connsiteY51" fmla="*/ 173216 h 918356"/>
              <a:gd name="connsiteX52" fmla="*/ 6977218 w 9517857"/>
              <a:gd name="connsiteY52" fmla="*/ 184289 h 918356"/>
              <a:gd name="connsiteX53" fmla="*/ 7065221 w 9517857"/>
              <a:gd name="connsiteY53" fmla="*/ 227531 h 918356"/>
              <a:gd name="connsiteX54" fmla="*/ 7358195 w 9517857"/>
              <a:gd name="connsiteY54" fmla="*/ 251740 h 918356"/>
              <a:gd name="connsiteX55" fmla="*/ 7565449 w 9517857"/>
              <a:gd name="connsiteY55" fmla="*/ 258950 h 918356"/>
              <a:gd name="connsiteX56" fmla="*/ 7599285 w 9517857"/>
              <a:gd name="connsiteY56" fmla="*/ 266021 h 918356"/>
              <a:gd name="connsiteX57" fmla="*/ 7644411 w 9517857"/>
              <a:gd name="connsiteY57" fmla="*/ 258986 h 918356"/>
              <a:gd name="connsiteX58" fmla="*/ 7965805 w 9517857"/>
              <a:gd name="connsiteY58" fmla="*/ 200355 h 918356"/>
              <a:gd name="connsiteX59" fmla="*/ 8147401 w 9517857"/>
              <a:gd name="connsiteY59" fmla="*/ 205617 h 918356"/>
              <a:gd name="connsiteX60" fmla="*/ 8256033 w 9517857"/>
              <a:gd name="connsiteY60" fmla="*/ 193713 h 918356"/>
              <a:gd name="connsiteX61" fmla="*/ 8614948 w 9517857"/>
              <a:gd name="connsiteY61" fmla="*/ 168247 h 918356"/>
              <a:gd name="connsiteX62" fmla="*/ 8715976 w 9517857"/>
              <a:gd name="connsiteY62" fmla="*/ 178374 h 918356"/>
              <a:gd name="connsiteX63" fmla="*/ 8778827 w 9517857"/>
              <a:gd name="connsiteY63" fmla="*/ 172936 h 918356"/>
              <a:gd name="connsiteX64" fmla="*/ 8855248 w 9517857"/>
              <a:gd name="connsiteY64" fmla="*/ 143149 h 918356"/>
              <a:gd name="connsiteX65" fmla="*/ 9010380 w 9517857"/>
              <a:gd name="connsiteY65" fmla="*/ 91891 h 918356"/>
              <a:gd name="connsiteX66" fmla="*/ 9110856 w 9517857"/>
              <a:gd name="connsiteY66" fmla="*/ 70997 h 918356"/>
              <a:gd name="connsiteX67" fmla="*/ 9268817 w 9517857"/>
              <a:gd name="connsiteY67" fmla="*/ 53082 h 918356"/>
              <a:gd name="connsiteX68" fmla="*/ 9316667 w 9517857"/>
              <a:gd name="connsiteY68" fmla="*/ 45047 h 918356"/>
              <a:gd name="connsiteX69" fmla="*/ 9428209 w 9517857"/>
              <a:gd name="connsiteY69" fmla="*/ 29923 h 918356"/>
              <a:gd name="connsiteX70" fmla="*/ 9488916 w 9517857"/>
              <a:gd name="connsiteY70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58674 w 9517857"/>
              <a:gd name="connsiteY6" fmla="*/ 890322 h 918356"/>
              <a:gd name="connsiteX7" fmla="*/ 275005 w 9517857"/>
              <a:gd name="connsiteY7" fmla="*/ 823579 h 918356"/>
              <a:gd name="connsiteX8" fmla="*/ 587824 w 9517857"/>
              <a:gd name="connsiteY8" fmla="*/ 798195 h 918356"/>
              <a:gd name="connsiteX9" fmla="*/ 752936 w 9517857"/>
              <a:gd name="connsiteY9" fmla="*/ 742843 h 918356"/>
              <a:gd name="connsiteX10" fmla="*/ 855732 w 9517857"/>
              <a:gd name="connsiteY10" fmla="*/ 731068 h 918356"/>
              <a:gd name="connsiteX11" fmla="*/ 901402 w 9517857"/>
              <a:gd name="connsiteY11" fmla="*/ 729045 h 918356"/>
              <a:gd name="connsiteX12" fmla="*/ 930946 w 9517857"/>
              <a:gd name="connsiteY12" fmla="*/ 734046 h 918356"/>
              <a:gd name="connsiteX13" fmla="*/ 986250 w 9517857"/>
              <a:gd name="connsiteY13" fmla="*/ 713530 h 918356"/>
              <a:gd name="connsiteX14" fmla="*/ 1013752 w 9517857"/>
              <a:gd name="connsiteY14" fmla="*/ 713361 h 918356"/>
              <a:gd name="connsiteX15" fmla="*/ 1142754 w 9517857"/>
              <a:gd name="connsiteY15" fmla="*/ 725374 h 918356"/>
              <a:gd name="connsiteX16" fmla="*/ 1218120 w 9517857"/>
              <a:gd name="connsiteY16" fmla="*/ 713280 h 918356"/>
              <a:gd name="connsiteX17" fmla="*/ 1580688 w 9517857"/>
              <a:gd name="connsiteY17" fmla="*/ 693697 h 918356"/>
              <a:gd name="connsiteX18" fmla="*/ 2054652 w 9517857"/>
              <a:gd name="connsiteY18" fmla="*/ 656648 h 918356"/>
              <a:gd name="connsiteX19" fmla="*/ 2135144 w 9517857"/>
              <a:gd name="connsiteY19" fmla="*/ 636501 h 918356"/>
              <a:gd name="connsiteX20" fmla="*/ 2440292 w 9517857"/>
              <a:gd name="connsiteY20" fmla="*/ 593862 h 918356"/>
              <a:gd name="connsiteX21" fmla="*/ 2547829 w 9517857"/>
              <a:gd name="connsiteY21" fmla="*/ 566150 h 918356"/>
              <a:gd name="connsiteX22" fmla="*/ 2693698 w 9517857"/>
              <a:gd name="connsiteY22" fmla="*/ 560029 h 918356"/>
              <a:gd name="connsiteX23" fmla="*/ 2727306 w 9517857"/>
              <a:gd name="connsiteY23" fmla="*/ 550698 h 918356"/>
              <a:gd name="connsiteX24" fmla="*/ 3073635 w 9517857"/>
              <a:gd name="connsiteY24" fmla="*/ 491294 h 918356"/>
              <a:gd name="connsiteX25" fmla="*/ 3222071 w 9517857"/>
              <a:gd name="connsiteY25" fmla="*/ 470559 h 918356"/>
              <a:gd name="connsiteX26" fmla="*/ 3349632 w 9517857"/>
              <a:gd name="connsiteY26" fmla="*/ 432583 h 918356"/>
              <a:gd name="connsiteX27" fmla="*/ 3479593 w 9517857"/>
              <a:gd name="connsiteY27" fmla="*/ 390437 h 918356"/>
              <a:gd name="connsiteX28" fmla="*/ 3651428 w 9517857"/>
              <a:gd name="connsiteY28" fmla="*/ 361807 h 918356"/>
              <a:gd name="connsiteX29" fmla="*/ 3844133 w 9517857"/>
              <a:gd name="connsiteY29" fmla="*/ 360648 h 918356"/>
              <a:gd name="connsiteX30" fmla="*/ 3933803 w 9517857"/>
              <a:gd name="connsiteY30" fmla="*/ 357315 h 918356"/>
              <a:gd name="connsiteX31" fmla="*/ 4266740 w 9517857"/>
              <a:gd name="connsiteY31" fmla="*/ 361454 h 918356"/>
              <a:gd name="connsiteX32" fmla="*/ 4512664 w 9517857"/>
              <a:gd name="connsiteY32" fmla="*/ 319948 h 918356"/>
              <a:gd name="connsiteX33" fmla="*/ 4616423 w 9517857"/>
              <a:gd name="connsiteY33" fmla="*/ 290914 h 918356"/>
              <a:gd name="connsiteX34" fmla="*/ 4689163 w 9517857"/>
              <a:gd name="connsiteY34" fmla="*/ 272812 h 918356"/>
              <a:gd name="connsiteX35" fmla="*/ 4783273 w 9517857"/>
              <a:gd name="connsiteY35" fmla="*/ 248463 h 918356"/>
              <a:gd name="connsiteX36" fmla="*/ 4908371 w 9517857"/>
              <a:gd name="connsiteY36" fmla="*/ 243659 h 918356"/>
              <a:gd name="connsiteX37" fmla="*/ 4981173 w 9517857"/>
              <a:gd name="connsiteY37" fmla="*/ 247103 h 918356"/>
              <a:gd name="connsiteX38" fmla="*/ 5060397 w 9517857"/>
              <a:gd name="connsiteY38" fmla="*/ 263688 h 918356"/>
              <a:gd name="connsiteX39" fmla="*/ 5252996 w 9517857"/>
              <a:gd name="connsiteY39" fmla="*/ 270655 h 918356"/>
              <a:gd name="connsiteX40" fmla="*/ 5358056 w 9517857"/>
              <a:gd name="connsiteY40" fmla="*/ 247248 h 918356"/>
              <a:gd name="connsiteX41" fmla="*/ 5426496 w 9517857"/>
              <a:gd name="connsiteY41" fmla="*/ 235142 h 918356"/>
              <a:gd name="connsiteX42" fmla="*/ 5497161 w 9517857"/>
              <a:gd name="connsiteY42" fmla="*/ 228808 h 918356"/>
              <a:gd name="connsiteX43" fmla="*/ 5826043 w 9517857"/>
              <a:gd name="connsiteY43" fmla="*/ 148073 h 918356"/>
              <a:gd name="connsiteX44" fmla="*/ 6007627 w 9517857"/>
              <a:gd name="connsiteY44" fmla="*/ 147126 h 918356"/>
              <a:gd name="connsiteX45" fmla="*/ 6194152 w 9517857"/>
              <a:gd name="connsiteY45" fmla="*/ 151772 h 918356"/>
              <a:gd name="connsiteX46" fmla="*/ 6281379 w 9517857"/>
              <a:gd name="connsiteY46" fmla="*/ 181626 h 918356"/>
              <a:gd name="connsiteX47" fmla="*/ 6489033 w 9517857"/>
              <a:gd name="connsiteY47" fmla="*/ 167648 h 918356"/>
              <a:gd name="connsiteX48" fmla="*/ 6544700 w 9517857"/>
              <a:gd name="connsiteY48" fmla="*/ 167161 h 918356"/>
              <a:gd name="connsiteX49" fmla="*/ 6648353 w 9517857"/>
              <a:gd name="connsiteY49" fmla="*/ 172250 h 918356"/>
              <a:gd name="connsiteX50" fmla="*/ 6736227 w 9517857"/>
              <a:gd name="connsiteY50" fmla="*/ 173216 h 918356"/>
              <a:gd name="connsiteX51" fmla="*/ 6977218 w 9517857"/>
              <a:gd name="connsiteY51" fmla="*/ 184289 h 918356"/>
              <a:gd name="connsiteX52" fmla="*/ 7065221 w 9517857"/>
              <a:gd name="connsiteY52" fmla="*/ 227531 h 918356"/>
              <a:gd name="connsiteX53" fmla="*/ 7358195 w 9517857"/>
              <a:gd name="connsiteY53" fmla="*/ 251740 h 918356"/>
              <a:gd name="connsiteX54" fmla="*/ 7565449 w 9517857"/>
              <a:gd name="connsiteY54" fmla="*/ 258950 h 918356"/>
              <a:gd name="connsiteX55" fmla="*/ 7599285 w 9517857"/>
              <a:gd name="connsiteY55" fmla="*/ 266021 h 918356"/>
              <a:gd name="connsiteX56" fmla="*/ 7644411 w 9517857"/>
              <a:gd name="connsiteY56" fmla="*/ 258986 h 918356"/>
              <a:gd name="connsiteX57" fmla="*/ 7965805 w 9517857"/>
              <a:gd name="connsiteY57" fmla="*/ 200355 h 918356"/>
              <a:gd name="connsiteX58" fmla="*/ 8147401 w 9517857"/>
              <a:gd name="connsiteY58" fmla="*/ 205617 h 918356"/>
              <a:gd name="connsiteX59" fmla="*/ 8256033 w 9517857"/>
              <a:gd name="connsiteY59" fmla="*/ 193713 h 918356"/>
              <a:gd name="connsiteX60" fmla="*/ 8614948 w 9517857"/>
              <a:gd name="connsiteY60" fmla="*/ 168247 h 918356"/>
              <a:gd name="connsiteX61" fmla="*/ 8715976 w 9517857"/>
              <a:gd name="connsiteY61" fmla="*/ 178374 h 918356"/>
              <a:gd name="connsiteX62" fmla="*/ 8778827 w 9517857"/>
              <a:gd name="connsiteY62" fmla="*/ 172936 h 918356"/>
              <a:gd name="connsiteX63" fmla="*/ 8855248 w 9517857"/>
              <a:gd name="connsiteY63" fmla="*/ 143149 h 918356"/>
              <a:gd name="connsiteX64" fmla="*/ 9010380 w 9517857"/>
              <a:gd name="connsiteY64" fmla="*/ 91891 h 918356"/>
              <a:gd name="connsiteX65" fmla="*/ 9110856 w 9517857"/>
              <a:gd name="connsiteY65" fmla="*/ 70997 h 918356"/>
              <a:gd name="connsiteX66" fmla="*/ 9268817 w 9517857"/>
              <a:gd name="connsiteY66" fmla="*/ 53082 h 918356"/>
              <a:gd name="connsiteX67" fmla="*/ 9316667 w 9517857"/>
              <a:gd name="connsiteY67" fmla="*/ 45047 h 918356"/>
              <a:gd name="connsiteX68" fmla="*/ 9428209 w 9517857"/>
              <a:gd name="connsiteY68" fmla="*/ 29923 h 918356"/>
              <a:gd name="connsiteX69" fmla="*/ 9488916 w 9517857"/>
              <a:gd name="connsiteY69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135144 w 9517857"/>
              <a:gd name="connsiteY18" fmla="*/ 636501 h 918356"/>
              <a:gd name="connsiteX19" fmla="*/ 2440292 w 9517857"/>
              <a:gd name="connsiteY19" fmla="*/ 593862 h 918356"/>
              <a:gd name="connsiteX20" fmla="*/ 2547829 w 9517857"/>
              <a:gd name="connsiteY20" fmla="*/ 566150 h 918356"/>
              <a:gd name="connsiteX21" fmla="*/ 2693698 w 9517857"/>
              <a:gd name="connsiteY21" fmla="*/ 560029 h 918356"/>
              <a:gd name="connsiteX22" fmla="*/ 2727306 w 9517857"/>
              <a:gd name="connsiteY22" fmla="*/ 550698 h 918356"/>
              <a:gd name="connsiteX23" fmla="*/ 3073635 w 9517857"/>
              <a:gd name="connsiteY23" fmla="*/ 491294 h 918356"/>
              <a:gd name="connsiteX24" fmla="*/ 3222071 w 9517857"/>
              <a:gd name="connsiteY24" fmla="*/ 470559 h 918356"/>
              <a:gd name="connsiteX25" fmla="*/ 3349632 w 9517857"/>
              <a:gd name="connsiteY25" fmla="*/ 432583 h 918356"/>
              <a:gd name="connsiteX26" fmla="*/ 3479593 w 9517857"/>
              <a:gd name="connsiteY26" fmla="*/ 390437 h 918356"/>
              <a:gd name="connsiteX27" fmla="*/ 3651428 w 9517857"/>
              <a:gd name="connsiteY27" fmla="*/ 361807 h 918356"/>
              <a:gd name="connsiteX28" fmla="*/ 3844133 w 9517857"/>
              <a:gd name="connsiteY28" fmla="*/ 360648 h 918356"/>
              <a:gd name="connsiteX29" fmla="*/ 3933803 w 9517857"/>
              <a:gd name="connsiteY29" fmla="*/ 357315 h 918356"/>
              <a:gd name="connsiteX30" fmla="*/ 4266740 w 9517857"/>
              <a:gd name="connsiteY30" fmla="*/ 361454 h 918356"/>
              <a:gd name="connsiteX31" fmla="*/ 4512664 w 9517857"/>
              <a:gd name="connsiteY31" fmla="*/ 319948 h 918356"/>
              <a:gd name="connsiteX32" fmla="*/ 4616423 w 9517857"/>
              <a:gd name="connsiteY32" fmla="*/ 290914 h 918356"/>
              <a:gd name="connsiteX33" fmla="*/ 4689163 w 9517857"/>
              <a:gd name="connsiteY33" fmla="*/ 272812 h 918356"/>
              <a:gd name="connsiteX34" fmla="*/ 4783273 w 9517857"/>
              <a:gd name="connsiteY34" fmla="*/ 248463 h 918356"/>
              <a:gd name="connsiteX35" fmla="*/ 4908371 w 9517857"/>
              <a:gd name="connsiteY35" fmla="*/ 243659 h 918356"/>
              <a:gd name="connsiteX36" fmla="*/ 4981173 w 9517857"/>
              <a:gd name="connsiteY36" fmla="*/ 247103 h 918356"/>
              <a:gd name="connsiteX37" fmla="*/ 5060397 w 9517857"/>
              <a:gd name="connsiteY37" fmla="*/ 263688 h 918356"/>
              <a:gd name="connsiteX38" fmla="*/ 5252996 w 9517857"/>
              <a:gd name="connsiteY38" fmla="*/ 270655 h 918356"/>
              <a:gd name="connsiteX39" fmla="*/ 5358056 w 9517857"/>
              <a:gd name="connsiteY39" fmla="*/ 247248 h 918356"/>
              <a:gd name="connsiteX40" fmla="*/ 5426496 w 9517857"/>
              <a:gd name="connsiteY40" fmla="*/ 235142 h 918356"/>
              <a:gd name="connsiteX41" fmla="*/ 5497161 w 9517857"/>
              <a:gd name="connsiteY41" fmla="*/ 228808 h 918356"/>
              <a:gd name="connsiteX42" fmla="*/ 5826043 w 9517857"/>
              <a:gd name="connsiteY42" fmla="*/ 148073 h 918356"/>
              <a:gd name="connsiteX43" fmla="*/ 6007627 w 9517857"/>
              <a:gd name="connsiteY43" fmla="*/ 147126 h 918356"/>
              <a:gd name="connsiteX44" fmla="*/ 6194152 w 9517857"/>
              <a:gd name="connsiteY44" fmla="*/ 151772 h 918356"/>
              <a:gd name="connsiteX45" fmla="*/ 6281379 w 9517857"/>
              <a:gd name="connsiteY45" fmla="*/ 181626 h 918356"/>
              <a:gd name="connsiteX46" fmla="*/ 6489033 w 9517857"/>
              <a:gd name="connsiteY46" fmla="*/ 167648 h 918356"/>
              <a:gd name="connsiteX47" fmla="*/ 6544700 w 9517857"/>
              <a:gd name="connsiteY47" fmla="*/ 167161 h 918356"/>
              <a:gd name="connsiteX48" fmla="*/ 6648353 w 9517857"/>
              <a:gd name="connsiteY48" fmla="*/ 172250 h 918356"/>
              <a:gd name="connsiteX49" fmla="*/ 6736227 w 9517857"/>
              <a:gd name="connsiteY49" fmla="*/ 173216 h 918356"/>
              <a:gd name="connsiteX50" fmla="*/ 6977218 w 9517857"/>
              <a:gd name="connsiteY50" fmla="*/ 184289 h 918356"/>
              <a:gd name="connsiteX51" fmla="*/ 7065221 w 9517857"/>
              <a:gd name="connsiteY51" fmla="*/ 227531 h 918356"/>
              <a:gd name="connsiteX52" fmla="*/ 7358195 w 9517857"/>
              <a:gd name="connsiteY52" fmla="*/ 251740 h 918356"/>
              <a:gd name="connsiteX53" fmla="*/ 7565449 w 9517857"/>
              <a:gd name="connsiteY53" fmla="*/ 258950 h 918356"/>
              <a:gd name="connsiteX54" fmla="*/ 7599285 w 9517857"/>
              <a:gd name="connsiteY54" fmla="*/ 266021 h 918356"/>
              <a:gd name="connsiteX55" fmla="*/ 7644411 w 9517857"/>
              <a:gd name="connsiteY55" fmla="*/ 258986 h 918356"/>
              <a:gd name="connsiteX56" fmla="*/ 7965805 w 9517857"/>
              <a:gd name="connsiteY56" fmla="*/ 200355 h 918356"/>
              <a:gd name="connsiteX57" fmla="*/ 8147401 w 9517857"/>
              <a:gd name="connsiteY57" fmla="*/ 205617 h 918356"/>
              <a:gd name="connsiteX58" fmla="*/ 8256033 w 9517857"/>
              <a:gd name="connsiteY58" fmla="*/ 193713 h 918356"/>
              <a:gd name="connsiteX59" fmla="*/ 8614948 w 9517857"/>
              <a:gd name="connsiteY59" fmla="*/ 168247 h 918356"/>
              <a:gd name="connsiteX60" fmla="*/ 8715976 w 9517857"/>
              <a:gd name="connsiteY60" fmla="*/ 178374 h 918356"/>
              <a:gd name="connsiteX61" fmla="*/ 8778827 w 9517857"/>
              <a:gd name="connsiteY61" fmla="*/ 172936 h 918356"/>
              <a:gd name="connsiteX62" fmla="*/ 8855248 w 9517857"/>
              <a:gd name="connsiteY62" fmla="*/ 143149 h 918356"/>
              <a:gd name="connsiteX63" fmla="*/ 9010380 w 9517857"/>
              <a:gd name="connsiteY63" fmla="*/ 91891 h 918356"/>
              <a:gd name="connsiteX64" fmla="*/ 9110856 w 9517857"/>
              <a:gd name="connsiteY64" fmla="*/ 70997 h 918356"/>
              <a:gd name="connsiteX65" fmla="*/ 9268817 w 9517857"/>
              <a:gd name="connsiteY65" fmla="*/ 53082 h 918356"/>
              <a:gd name="connsiteX66" fmla="*/ 9316667 w 9517857"/>
              <a:gd name="connsiteY66" fmla="*/ 45047 h 918356"/>
              <a:gd name="connsiteX67" fmla="*/ 9428209 w 9517857"/>
              <a:gd name="connsiteY67" fmla="*/ 29923 h 918356"/>
              <a:gd name="connsiteX68" fmla="*/ 9488916 w 9517857"/>
              <a:gd name="connsiteY68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4981173 w 9517857"/>
              <a:gd name="connsiteY35" fmla="*/ 247103 h 918356"/>
              <a:gd name="connsiteX36" fmla="*/ 5060397 w 9517857"/>
              <a:gd name="connsiteY36" fmla="*/ 263688 h 918356"/>
              <a:gd name="connsiteX37" fmla="*/ 5252996 w 9517857"/>
              <a:gd name="connsiteY37" fmla="*/ 270655 h 918356"/>
              <a:gd name="connsiteX38" fmla="*/ 5358056 w 9517857"/>
              <a:gd name="connsiteY38" fmla="*/ 247248 h 918356"/>
              <a:gd name="connsiteX39" fmla="*/ 5426496 w 9517857"/>
              <a:gd name="connsiteY39" fmla="*/ 235142 h 918356"/>
              <a:gd name="connsiteX40" fmla="*/ 5497161 w 9517857"/>
              <a:gd name="connsiteY40" fmla="*/ 228808 h 918356"/>
              <a:gd name="connsiteX41" fmla="*/ 5826043 w 9517857"/>
              <a:gd name="connsiteY41" fmla="*/ 148073 h 918356"/>
              <a:gd name="connsiteX42" fmla="*/ 6007627 w 9517857"/>
              <a:gd name="connsiteY42" fmla="*/ 147126 h 918356"/>
              <a:gd name="connsiteX43" fmla="*/ 6194152 w 9517857"/>
              <a:gd name="connsiteY43" fmla="*/ 151772 h 918356"/>
              <a:gd name="connsiteX44" fmla="*/ 6281379 w 9517857"/>
              <a:gd name="connsiteY44" fmla="*/ 181626 h 918356"/>
              <a:gd name="connsiteX45" fmla="*/ 6489033 w 9517857"/>
              <a:gd name="connsiteY45" fmla="*/ 167648 h 918356"/>
              <a:gd name="connsiteX46" fmla="*/ 6544700 w 9517857"/>
              <a:gd name="connsiteY46" fmla="*/ 167161 h 918356"/>
              <a:gd name="connsiteX47" fmla="*/ 6648353 w 9517857"/>
              <a:gd name="connsiteY47" fmla="*/ 172250 h 918356"/>
              <a:gd name="connsiteX48" fmla="*/ 6736227 w 9517857"/>
              <a:gd name="connsiteY48" fmla="*/ 173216 h 918356"/>
              <a:gd name="connsiteX49" fmla="*/ 6977218 w 9517857"/>
              <a:gd name="connsiteY49" fmla="*/ 184289 h 918356"/>
              <a:gd name="connsiteX50" fmla="*/ 7065221 w 9517857"/>
              <a:gd name="connsiteY50" fmla="*/ 227531 h 918356"/>
              <a:gd name="connsiteX51" fmla="*/ 7358195 w 9517857"/>
              <a:gd name="connsiteY51" fmla="*/ 251740 h 918356"/>
              <a:gd name="connsiteX52" fmla="*/ 7565449 w 9517857"/>
              <a:gd name="connsiteY52" fmla="*/ 258950 h 918356"/>
              <a:gd name="connsiteX53" fmla="*/ 7599285 w 9517857"/>
              <a:gd name="connsiteY53" fmla="*/ 266021 h 918356"/>
              <a:gd name="connsiteX54" fmla="*/ 7644411 w 9517857"/>
              <a:gd name="connsiteY54" fmla="*/ 258986 h 918356"/>
              <a:gd name="connsiteX55" fmla="*/ 7965805 w 9517857"/>
              <a:gd name="connsiteY55" fmla="*/ 200355 h 918356"/>
              <a:gd name="connsiteX56" fmla="*/ 8147401 w 9517857"/>
              <a:gd name="connsiteY56" fmla="*/ 205617 h 918356"/>
              <a:gd name="connsiteX57" fmla="*/ 8256033 w 9517857"/>
              <a:gd name="connsiteY57" fmla="*/ 193713 h 918356"/>
              <a:gd name="connsiteX58" fmla="*/ 8614948 w 9517857"/>
              <a:gd name="connsiteY58" fmla="*/ 168247 h 918356"/>
              <a:gd name="connsiteX59" fmla="*/ 8715976 w 9517857"/>
              <a:gd name="connsiteY59" fmla="*/ 178374 h 918356"/>
              <a:gd name="connsiteX60" fmla="*/ 8778827 w 9517857"/>
              <a:gd name="connsiteY60" fmla="*/ 172936 h 918356"/>
              <a:gd name="connsiteX61" fmla="*/ 8855248 w 9517857"/>
              <a:gd name="connsiteY61" fmla="*/ 143149 h 918356"/>
              <a:gd name="connsiteX62" fmla="*/ 9010380 w 9517857"/>
              <a:gd name="connsiteY62" fmla="*/ 91891 h 918356"/>
              <a:gd name="connsiteX63" fmla="*/ 9110856 w 9517857"/>
              <a:gd name="connsiteY63" fmla="*/ 70997 h 918356"/>
              <a:gd name="connsiteX64" fmla="*/ 9268817 w 9517857"/>
              <a:gd name="connsiteY64" fmla="*/ 53082 h 918356"/>
              <a:gd name="connsiteX65" fmla="*/ 9316667 w 9517857"/>
              <a:gd name="connsiteY65" fmla="*/ 45047 h 918356"/>
              <a:gd name="connsiteX66" fmla="*/ 9428209 w 9517857"/>
              <a:gd name="connsiteY66" fmla="*/ 29923 h 918356"/>
              <a:gd name="connsiteX67" fmla="*/ 9488916 w 9517857"/>
              <a:gd name="connsiteY67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689163 w 9517857"/>
              <a:gd name="connsiteY32" fmla="*/ 272812 h 918356"/>
              <a:gd name="connsiteX33" fmla="*/ 4783273 w 9517857"/>
              <a:gd name="connsiteY33" fmla="*/ 248463 h 918356"/>
              <a:gd name="connsiteX34" fmla="*/ 4908371 w 9517857"/>
              <a:gd name="connsiteY34" fmla="*/ 243659 h 918356"/>
              <a:gd name="connsiteX35" fmla="*/ 5060397 w 9517857"/>
              <a:gd name="connsiteY35" fmla="*/ 263688 h 918356"/>
              <a:gd name="connsiteX36" fmla="*/ 5252996 w 9517857"/>
              <a:gd name="connsiteY36" fmla="*/ 270655 h 918356"/>
              <a:gd name="connsiteX37" fmla="*/ 5358056 w 9517857"/>
              <a:gd name="connsiteY37" fmla="*/ 247248 h 918356"/>
              <a:gd name="connsiteX38" fmla="*/ 5426496 w 9517857"/>
              <a:gd name="connsiteY38" fmla="*/ 235142 h 918356"/>
              <a:gd name="connsiteX39" fmla="*/ 5497161 w 9517857"/>
              <a:gd name="connsiteY39" fmla="*/ 228808 h 918356"/>
              <a:gd name="connsiteX40" fmla="*/ 5826043 w 9517857"/>
              <a:gd name="connsiteY40" fmla="*/ 148073 h 918356"/>
              <a:gd name="connsiteX41" fmla="*/ 6007627 w 9517857"/>
              <a:gd name="connsiteY41" fmla="*/ 147126 h 918356"/>
              <a:gd name="connsiteX42" fmla="*/ 6194152 w 9517857"/>
              <a:gd name="connsiteY42" fmla="*/ 151772 h 918356"/>
              <a:gd name="connsiteX43" fmla="*/ 6281379 w 9517857"/>
              <a:gd name="connsiteY43" fmla="*/ 181626 h 918356"/>
              <a:gd name="connsiteX44" fmla="*/ 6489033 w 9517857"/>
              <a:gd name="connsiteY44" fmla="*/ 167648 h 918356"/>
              <a:gd name="connsiteX45" fmla="*/ 6544700 w 9517857"/>
              <a:gd name="connsiteY45" fmla="*/ 167161 h 918356"/>
              <a:gd name="connsiteX46" fmla="*/ 6648353 w 9517857"/>
              <a:gd name="connsiteY46" fmla="*/ 172250 h 918356"/>
              <a:gd name="connsiteX47" fmla="*/ 6736227 w 9517857"/>
              <a:gd name="connsiteY47" fmla="*/ 173216 h 918356"/>
              <a:gd name="connsiteX48" fmla="*/ 6977218 w 9517857"/>
              <a:gd name="connsiteY48" fmla="*/ 184289 h 918356"/>
              <a:gd name="connsiteX49" fmla="*/ 7065221 w 9517857"/>
              <a:gd name="connsiteY49" fmla="*/ 227531 h 918356"/>
              <a:gd name="connsiteX50" fmla="*/ 7358195 w 9517857"/>
              <a:gd name="connsiteY50" fmla="*/ 251740 h 918356"/>
              <a:gd name="connsiteX51" fmla="*/ 7565449 w 9517857"/>
              <a:gd name="connsiteY51" fmla="*/ 258950 h 918356"/>
              <a:gd name="connsiteX52" fmla="*/ 7599285 w 9517857"/>
              <a:gd name="connsiteY52" fmla="*/ 266021 h 918356"/>
              <a:gd name="connsiteX53" fmla="*/ 7644411 w 9517857"/>
              <a:gd name="connsiteY53" fmla="*/ 258986 h 918356"/>
              <a:gd name="connsiteX54" fmla="*/ 7965805 w 9517857"/>
              <a:gd name="connsiteY54" fmla="*/ 200355 h 918356"/>
              <a:gd name="connsiteX55" fmla="*/ 8147401 w 9517857"/>
              <a:gd name="connsiteY55" fmla="*/ 205617 h 918356"/>
              <a:gd name="connsiteX56" fmla="*/ 8256033 w 9517857"/>
              <a:gd name="connsiteY56" fmla="*/ 193713 h 918356"/>
              <a:gd name="connsiteX57" fmla="*/ 8614948 w 9517857"/>
              <a:gd name="connsiteY57" fmla="*/ 168247 h 918356"/>
              <a:gd name="connsiteX58" fmla="*/ 8715976 w 9517857"/>
              <a:gd name="connsiteY58" fmla="*/ 178374 h 918356"/>
              <a:gd name="connsiteX59" fmla="*/ 8778827 w 9517857"/>
              <a:gd name="connsiteY59" fmla="*/ 172936 h 918356"/>
              <a:gd name="connsiteX60" fmla="*/ 8855248 w 9517857"/>
              <a:gd name="connsiteY60" fmla="*/ 143149 h 918356"/>
              <a:gd name="connsiteX61" fmla="*/ 9010380 w 9517857"/>
              <a:gd name="connsiteY61" fmla="*/ 91891 h 918356"/>
              <a:gd name="connsiteX62" fmla="*/ 9110856 w 9517857"/>
              <a:gd name="connsiteY62" fmla="*/ 70997 h 918356"/>
              <a:gd name="connsiteX63" fmla="*/ 9268817 w 9517857"/>
              <a:gd name="connsiteY63" fmla="*/ 53082 h 918356"/>
              <a:gd name="connsiteX64" fmla="*/ 9316667 w 9517857"/>
              <a:gd name="connsiteY64" fmla="*/ 45047 h 918356"/>
              <a:gd name="connsiteX65" fmla="*/ 9428209 w 9517857"/>
              <a:gd name="connsiteY65" fmla="*/ 29923 h 918356"/>
              <a:gd name="connsiteX66" fmla="*/ 9488916 w 9517857"/>
              <a:gd name="connsiteY66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65449 w 9517857"/>
              <a:gd name="connsiteY50" fmla="*/ 258950 h 918356"/>
              <a:gd name="connsiteX51" fmla="*/ 7599285 w 9517857"/>
              <a:gd name="connsiteY51" fmla="*/ 266021 h 918356"/>
              <a:gd name="connsiteX52" fmla="*/ 7644411 w 9517857"/>
              <a:gd name="connsiteY52" fmla="*/ 258986 h 918356"/>
              <a:gd name="connsiteX53" fmla="*/ 7965805 w 9517857"/>
              <a:gd name="connsiteY53" fmla="*/ 200355 h 918356"/>
              <a:gd name="connsiteX54" fmla="*/ 8147401 w 9517857"/>
              <a:gd name="connsiteY54" fmla="*/ 205617 h 918356"/>
              <a:gd name="connsiteX55" fmla="*/ 8256033 w 9517857"/>
              <a:gd name="connsiteY55" fmla="*/ 193713 h 918356"/>
              <a:gd name="connsiteX56" fmla="*/ 8614948 w 9517857"/>
              <a:gd name="connsiteY56" fmla="*/ 168247 h 918356"/>
              <a:gd name="connsiteX57" fmla="*/ 8715976 w 9517857"/>
              <a:gd name="connsiteY57" fmla="*/ 178374 h 918356"/>
              <a:gd name="connsiteX58" fmla="*/ 8778827 w 9517857"/>
              <a:gd name="connsiteY58" fmla="*/ 172936 h 918356"/>
              <a:gd name="connsiteX59" fmla="*/ 8855248 w 9517857"/>
              <a:gd name="connsiteY59" fmla="*/ 143149 h 918356"/>
              <a:gd name="connsiteX60" fmla="*/ 9010380 w 9517857"/>
              <a:gd name="connsiteY60" fmla="*/ 91891 h 918356"/>
              <a:gd name="connsiteX61" fmla="*/ 9110856 w 9517857"/>
              <a:gd name="connsiteY61" fmla="*/ 70997 h 918356"/>
              <a:gd name="connsiteX62" fmla="*/ 9268817 w 9517857"/>
              <a:gd name="connsiteY62" fmla="*/ 53082 h 918356"/>
              <a:gd name="connsiteX63" fmla="*/ 9316667 w 9517857"/>
              <a:gd name="connsiteY63" fmla="*/ 45047 h 918356"/>
              <a:gd name="connsiteX64" fmla="*/ 9428209 w 9517857"/>
              <a:gd name="connsiteY64" fmla="*/ 29923 h 918356"/>
              <a:gd name="connsiteX65" fmla="*/ 9488916 w 9517857"/>
              <a:gd name="connsiteY65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48353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633497 w 9517857"/>
              <a:gd name="connsiteY45" fmla="*/ 172250 h 918356"/>
              <a:gd name="connsiteX46" fmla="*/ 6736227 w 9517857"/>
              <a:gd name="connsiteY46" fmla="*/ 173216 h 918356"/>
              <a:gd name="connsiteX47" fmla="*/ 6977218 w 9517857"/>
              <a:gd name="connsiteY47" fmla="*/ 184289 h 918356"/>
              <a:gd name="connsiteX48" fmla="*/ 7065221 w 9517857"/>
              <a:gd name="connsiteY48" fmla="*/ 227531 h 918356"/>
              <a:gd name="connsiteX49" fmla="*/ 7358195 w 9517857"/>
              <a:gd name="connsiteY49" fmla="*/ 251740 h 918356"/>
              <a:gd name="connsiteX50" fmla="*/ 7599285 w 9517857"/>
              <a:gd name="connsiteY50" fmla="*/ 266021 h 918356"/>
              <a:gd name="connsiteX51" fmla="*/ 7644411 w 9517857"/>
              <a:gd name="connsiteY51" fmla="*/ 258986 h 918356"/>
              <a:gd name="connsiteX52" fmla="*/ 7965805 w 9517857"/>
              <a:gd name="connsiteY52" fmla="*/ 200355 h 918356"/>
              <a:gd name="connsiteX53" fmla="*/ 8147401 w 9517857"/>
              <a:gd name="connsiteY53" fmla="*/ 205617 h 918356"/>
              <a:gd name="connsiteX54" fmla="*/ 8256033 w 9517857"/>
              <a:gd name="connsiteY54" fmla="*/ 193713 h 918356"/>
              <a:gd name="connsiteX55" fmla="*/ 8614948 w 9517857"/>
              <a:gd name="connsiteY55" fmla="*/ 168247 h 918356"/>
              <a:gd name="connsiteX56" fmla="*/ 8715976 w 9517857"/>
              <a:gd name="connsiteY56" fmla="*/ 178374 h 918356"/>
              <a:gd name="connsiteX57" fmla="*/ 8778827 w 9517857"/>
              <a:gd name="connsiteY57" fmla="*/ 172936 h 918356"/>
              <a:gd name="connsiteX58" fmla="*/ 8855248 w 9517857"/>
              <a:gd name="connsiteY58" fmla="*/ 143149 h 918356"/>
              <a:gd name="connsiteX59" fmla="*/ 9010380 w 9517857"/>
              <a:gd name="connsiteY59" fmla="*/ 91891 h 918356"/>
              <a:gd name="connsiteX60" fmla="*/ 9110856 w 9517857"/>
              <a:gd name="connsiteY60" fmla="*/ 70997 h 918356"/>
              <a:gd name="connsiteX61" fmla="*/ 9268817 w 9517857"/>
              <a:gd name="connsiteY61" fmla="*/ 53082 h 918356"/>
              <a:gd name="connsiteX62" fmla="*/ 9316667 w 9517857"/>
              <a:gd name="connsiteY62" fmla="*/ 45047 h 918356"/>
              <a:gd name="connsiteX63" fmla="*/ 9428209 w 9517857"/>
              <a:gd name="connsiteY63" fmla="*/ 29923 h 918356"/>
              <a:gd name="connsiteX64" fmla="*/ 9488916 w 9517857"/>
              <a:gd name="connsiteY64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060397 w 9517857"/>
              <a:gd name="connsiteY34" fmla="*/ 263688 h 918356"/>
              <a:gd name="connsiteX35" fmla="*/ 5252996 w 9517857"/>
              <a:gd name="connsiteY35" fmla="*/ 270655 h 918356"/>
              <a:gd name="connsiteX36" fmla="*/ 5358056 w 9517857"/>
              <a:gd name="connsiteY36" fmla="*/ 247248 h 918356"/>
              <a:gd name="connsiteX37" fmla="*/ 5426496 w 9517857"/>
              <a:gd name="connsiteY37" fmla="*/ 235142 h 918356"/>
              <a:gd name="connsiteX38" fmla="*/ 5497161 w 9517857"/>
              <a:gd name="connsiteY38" fmla="*/ 228808 h 918356"/>
              <a:gd name="connsiteX39" fmla="*/ 5826043 w 9517857"/>
              <a:gd name="connsiteY39" fmla="*/ 148073 h 918356"/>
              <a:gd name="connsiteX40" fmla="*/ 6007627 w 9517857"/>
              <a:gd name="connsiteY40" fmla="*/ 147126 h 918356"/>
              <a:gd name="connsiteX41" fmla="*/ 6194152 w 9517857"/>
              <a:gd name="connsiteY41" fmla="*/ 151772 h 918356"/>
              <a:gd name="connsiteX42" fmla="*/ 6281379 w 9517857"/>
              <a:gd name="connsiteY42" fmla="*/ 181626 h 918356"/>
              <a:gd name="connsiteX43" fmla="*/ 6489033 w 9517857"/>
              <a:gd name="connsiteY43" fmla="*/ 167648 h 918356"/>
              <a:gd name="connsiteX44" fmla="*/ 6544700 w 9517857"/>
              <a:gd name="connsiteY44" fmla="*/ 167161 h 918356"/>
              <a:gd name="connsiteX45" fmla="*/ 6736227 w 9517857"/>
              <a:gd name="connsiteY45" fmla="*/ 173216 h 918356"/>
              <a:gd name="connsiteX46" fmla="*/ 6977218 w 9517857"/>
              <a:gd name="connsiteY46" fmla="*/ 184289 h 918356"/>
              <a:gd name="connsiteX47" fmla="*/ 7065221 w 9517857"/>
              <a:gd name="connsiteY47" fmla="*/ 227531 h 918356"/>
              <a:gd name="connsiteX48" fmla="*/ 7358195 w 9517857"/>
              <a:gd name="connsiteY48" fmla="*/ 251740 h 918356"/>
              <a:gd name="connsiteX49" fmla="*/ 7599285 w 9517857"/>
              <a:gd name="connsiteY49" fmla="*/ 266021 h 918356"/>
              <a:gd name="connsiteX50" fmla="*/ 7644411 w 9517857"/>
              <a:gd name="connsiteY50" fmla="*/ 258986 h 918356"/>
              <a:gd name="connsiteX51" fmla="*/ 7965805 w 9517857"/>
              <a:gd name="connsiteY51" fmla="*/ 200355 h 918356"/>
              <a:gd name="connsiteX52" fmla="*/ 8147401 w 9517857"/>
              <a:gd name="connsiteY52" fmla="*/ 205617 h 918356"/>
              <a:gd name="connsiteX53" fmla="*/ 8256033 w 9517857"/>
              <a:gd name="connsiteY53" fmla="*/ 193713 h 918356"/>
              <a:gd name="connsiteX54" fmla="*/ 8614948 w 9517857"/>
              <a:gd name="connsiteY54" fmla="*/ 168247 h 918356"/>
              <a:gd name="connsiteX55" fmla="*/ 8715976 w 9517857"/>
              <a:gd name="connsiteY55" fmla="*/ 178374 h 918356"/>
              <a:gd name="connsiteX56" fmla="*/ 8778827 w 9517857"/>
              <a:gd name="connsiteY56" fmla="*/ 172936 h 918356"/>
              <a:gd name="connsiteX57" fmla="*/ 8855248 w 9517857"/>
              <a:gd name="connsiteY57" fmla="*/ 143149 h 918356"/>
              <a:gd name="connsiteX58" fmla="*/ 9010380 w 9517857"/>
              <a:gd name="connsiteY58" fmla="*/ 91891 h 918356"/>
              <a:gd name="connsiteX59" fmla="*/ 9110856 w 9517857"/>
              <a:gd name="connsiteY59" fmla="*/ 70997 h 918356"/>
              <a:gd name="connsiteX60" fmla="*/ 9268817 w 9517857"/>
              <a:gd name="connsiteY60" fmla="*/ 53082 h 918356"/>
              <a:gd name="connsiteX61" fmla="*/ 9316667 w 9517857"/>
              <a:gd name="connsiteY61" fmla="*/ 45047 h 918356"/>
              <a:gd name="connsiteX62" fmla="*/ 9428209 w 9517857"/>
              <a:gd name="connsiteY62" fmla="*/ 29923 h 918356"/>
              <a:gd name="connsiteX63" fmla="*/ 9488916 w 9517857"/>
              <a:gd name="connsiteY63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83273 w 9517857"/>
              <a:gd name="connsiteY32" fmla="*/ 248463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08371 w 9517857"/>
              <a:gd name="connsiteY33" fmla="*/ 243659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826043 w 9517857"/>
              <a:gd name="connsiteY38" fmla="*/ 14807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07627 w 9517857"/>
              <a:gd name="connsiteY39" fmla="*/ 147126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4152 w 9517857"/>
              <a:gd name="connsiteY40" fmla="*/ 151772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61807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16423 w 9517857"/>
              <a:gd name="connsiteY31" fmla="*/ 290914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53567 w 9517857"/>
              <a:gd name="connsiteY32" fmla="*/ 279887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77218 w 9517857"/>
              <a:gd name="connsiteY45" fmla="*/ 184289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73216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00355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15976 w 9517857"/>
              <a:gd name="connsiteY54" fmla="*/ 178374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72936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61454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44133 w 9517857"/>
              <a:gd name="connsiteY27" fmla="*/ 360648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72281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9593 w 9517857"/>
              <a:gd name="connsiteY25" fmla="*/ 390437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79361 w 9517857"/>
              <a:gd name="connsiteY38" fmla="*/ 184733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488916 w 9517857"/>
              <a:gd name="connsiteY0" fmla="*/ 0 h 918356"/>
              <a:gd name="connsiteX1" fmla="*/ 9517857 w 9517857"/>
              <a:gd name="connsiteY1" fmla="*/ 12 h 918356"/>
              <a:gd name="connsiteX2" fmla="*/ 9517857 w 9517857"/>
              <a:gd name="connsiteY2" fmla="*/ 918356 h 918356"/>
              <a:gd name="connsiteX3" fmla="*/ 14604 w 9517857"/>
              <a:gd name="connsiteY3" fmla="*/ 918356 h 918356"/>
              <a:gd name="connsiteX4" fmla="*/ 12841 w 9517857"/>
              <a:gd name="connsiteY4" fmla="*/ 917763 h 918356"/>
              <a:gd name="connsiteX5" fmla="*/ 93 w 9517857"/>
              <a:gd name="connsiteY5" fmla="*/ 912471 h 918356"/>
              <a:gd name="connsiteX6" fmla="*/ 275005 w 9517857"/>
              <a:gd name="connsiteY6" fmla="*/ 823579 h 918356"/>
              <a:gd name="connsiteX7" fmla="*/ 587824 w 9517857"/>
              <a:gd name="connsiteY7" fmla="*/ 798195 h 918356"/>
              <a:gd name="connsiteX8" fmla="*/ 752936 w 9517857"/>
              <a:gd name="connsiteY8" fmla="*/ 742843 h 918356"/>
              <a:gd name="connsiteX9" fmla="*/ 855732 w 9517857"/>
              <a:gd name="connsiteY9" fmla="*/ 731068 h 918356"/>
              <a:gd name="connsiteX10" fmla="*/ 901402 w 9517857"/>
              <a:gd name="connsiteY10" fmla="*/ 729045 h 918356"/>
              <a:gd name="connsiteX11" fmla="*/ 930946 w 9517857"/>
              <a:gd name="connsiteY11" fmla="*/ 734046 h 918356"/>
              <a:gd name="connsiteX12" fmla="*/ 986250 w 9517857"/>
              <a:gd name="connsiteY12" fmla="*/ 713530 h 918356"/>
              <a:gd name="connsiteX13" fmla="*/ 1013752 w 9517857"/>
              <a:gd name="connsiteY13" fmla="*/ 713361 h 918356"/>
              <a:gd name="connsiteX14" fmla="*/ 1142754 w 9517857"/>
              <a:gd name="connsiteY14" fmla="*/ 725374 h 918356"/>
              <a:gd name="connsiteX15" fmla="*/ 1218120 w 9517857"/>
              <a:gd name="connsiteY15" fmla="*/ 713280 h 918356"/>
              <a:gd name="connsiteX16" fmla="*/ 1580688 w 9517857"/>
              <a:gd name="connsiteY16" fmla="*/ 693697 h 918356"/>
              <a:gd name="connsiteX17" fmla="*/ 2054652 w 9517857"/>
              <a:gd name="connsiteY17" fmla="*/ 656648 h 918356"/>
              <a:gd name="connsiteX18" fmla="*/ 2440292 w 9517857"/>
              <a:gd name="connsiteY18" fmla="*/ 593862 h 918356"/>
              <a:gd name="connsiteX19" fmla="*/ 2547829 w 9517857"/>
              <a:gd name="connsiteY19" fmla="*/ 566150 h 918356"/>
              <a:gd name="connsiteX20" fmla="*/ 2693698 w 9517857"/>
              <a:gd name="connsiteY20" fmla="*/ 560029 h 918356"/>
              <a:gd name="connsiteX21" fmla="*/ 2727306 w 9517857"/>
              <a:gd name="connsiteY21" fmla="*/ 550698 h 918356"/>
              <a:gd name="connsiteX22" fmla="*/ 3073635 w 9517857"/>
              <a:gd name="connsiteY22" fmla="*/ 491294 h 918356"/>
              <a:gd name="connsiteX23" fmla="*/ 3222071 w 9517857"/>
              <a:gd name="connsiteY23" fmla="*/ 470559 h 918356"/>
              <a:gd name="connsiteX24" fmla="*/ 3349632 w 9517857"/>
              <a:gd name="connsiteY24" fmla="*/ 432583 h 918356"/>
              <a:gd name="connsiteX25" fmla="*/ 3475350 w 9517857"/>
              <a:gd name="connsiteY25" fmla="*/ 403530 h 918356"/>
              <a:gd name="connsiteX26" fmla="*/ 3651428 w 9517857"/>
              <a:gd name="connsiteY26" fmla="*/ 382756 h 918356"/>
              <a:gd name="connsiteX27" fmla="*/ 3831402 w 9517857"/>
              <a:gd name="connsiteY27" fmla="*/ 368504 h 918356"/>
              <a:gd name="connsiteX28" fmla="*/ 3933803 w 9517857"/>
              <a:gd name="connsiteY28" fmla="*/ 357315 h 918356"/>
              <a:gd name="connsiteX29" fmla="*/ 4266740 w 9517857"/>
              <a:gd name="connsiteY29" fmla="*/ 337887 h 918356"/>
              <a:gd name="connsiteX30" fmla="*/ 4512664 w 9517857"/>
              <a:gd name="connsiteY30" fmla="*/ 319948 h 918356"/>
              <a:gd name="connsiteX31" fmla="*/ 4620667 w 9517857"/>
              <a:gd name="connsiteY31" fmla="*/ 301389 h 918356"/>
              <a:gd name="connsiteX32" fmla="*/ 4774785 w 9517857"/>
              <a:gd name="connsiteY32" fmla="*/ 292981 h 918356"/>
              <a:gd name="connsiteX33" fmla="*/ 4925345 w 9517857"/>
              <a:gd name="connsiteY33" fmla="*/ 280320 h 918356"/>
              <a:gd name="connsiteX34" fmla="*/ 5252996 w 9517857"/>
              <a:gd name="connsiteY34" fmla="*/ 270655 h 918356"/>
              <a:gd name="connsiteX35" fmla="*/ 5358056 w 9517857"/>
              <a:gd name="connsiteY35" fmla="*/ 247248 h 918356"/>
              <a:gd name="connsiteX36" fmla="*/ 5426496 w 9517857"/>
              <a:gd name="connsiteY36" fmla="*/ 235142 h 918356"/>
              <a:gd name="connsiteX37" fmla="*/ 5497161 w 9517857"/>
              <a:gd name="connsiteY37" fmla="*/ 228808 h 918356"/>
              <a:gd name="connsiteX38" fmla="*/ 5783605 w 9517857"/>
              <a:gd name="connsiteY38" fmla="*/ 195207 h 918356"/>
              <a:gd name="connsiteX39" fmla="*/ 6016115 w 9517857"/>
              <a:gd name="connsiteY39" fmla="*/ 175931 h 918356"/>
              <a:gd name="connsiteX40" fmla="*/ 6198396 w 9517857"/>
              <a:gd name="connsiteY40" fmla="*/ 175339 h 918356"/>
              <a:gd name="connsiteX41" fmla="*/ 6281379 w 9517857"/>
              <a:gd name="connsiteY41" fmla="*/ 181626 h 918356"/>
              <a:gd name="connsiteX42" fmla="*/ 6489033 w 9517857"/>
              <a:gd name="connsiteY42" fmla="*/ 167648 h 918356"/>
              <a:gd name="connsiteX43" fmla="*/ 6544700 w 9517857"/>
              <a:gd name="connsiteY43" fmla="*/ 167161 h 918356"/>
              <a:gd name="connsiteX44" fmla="*/ 6736227 w 9517857"/>
              <a:gd name="connsiteY44" fmla="*/ 194165 h 918356"/>
              <a:gd name="connsiteX45" fmla="*/ 6968731 w 9517857"/>
              <a:gd name="connsiteY45" fmla="*/ 207857 h 918356"/>
              <a:gd name="connsiteX46" fmla="*/ 7065221 w 9517857"/>
              <a:gd name="connsiteY46" fmla="*/ 227531 h 918356"/>
              <a:gd name="connsiteX47" fmla="*/ 7358195 w 9517857"/>
              <a:gd name="connsiteY47" fmla="*/ 251740 h 918356"/>
              <a:gd name="connsiteX48" fmla="*/ 7599285 w 9517857"/>
              <a:gd name="connsiteY48" fmla="*/ 266021 h 918356"/>
              <a:gd name="connsiteX49" fmla="*/ 7644411 w 9517857"/>
              <a:gd name="connsiteY49" fmla="*/ 258986 h 918356"/>
              <a:gd name="connsiteX50" fmla="*/ 7965805 w 9517857"/>
              <a:gd name="connsiteY50" fmla="*/ 210829 h 918356"/>
              <a:gd name="connsiteX51" fmla="*/ 8147401 w 9517857"/>
              <a:gd name="connsiteY51" fmla="*/ 205617 h 918356"/>
              <a:gd name="connsiteX52" fmla="*/ 8256033 w 9517857"/>
              <a:gd name="connsiteY52" fmla="*/ 193713 h 918356"/>
              <a:gd name="connsiteX53" fmla="*/ 8614948 w 9517857"/>
              <a:gd name="connsiteY53" fmla="*/ 168247 h 918356"/>
              <a:gd name="connsiteX54" fmla="*/ 8703245 w 9517857"/>
              <a:gd name="connsiteY54" fmla="*/ 157425 h 918356"/>
              <a:gd name="connsiteX55" fmla="*/ 8778827 w 9517857"/>
              <a:gd name="connsiteY55" fmla="*/ 149368 h 918356"/>
              <a:gd name="connsiteX56" fmla="*/ 8855248 w 9517857"/>
              <a:gd name="connsiteY56" fmla="*/ 143149 h 918356"/>
              <a:gd name="connsiteX57" fmla="*/ 9010380 w 9517857"/>
              <a:gd name="connsiteY57" fmla="*/ 91891 h 918356"/>
              <a:gd name="connsiteX58" fmla="*/ 9110856 w 9517857"/>
              <a:gd name="connsiteY58" fmla="*/ 70997 h 918356"/>
              <a:gd name="connsiteX59" fmla="*/ 9268817 w 9517857"/>
              <a:gd name="connsiteY59" fmla="*/ 53082 h 918356"/>
              <a:gd name="connsiteX60" fmla="*/ 9316667 w 9517857"/>
              <a:gd name="connsiteY60" fmla="*/ 45047 h 918356"/>
              <a:gd name="connsiteX61" fmla="*/ 9428209 w 9517857"/>
              <a:gd name="connsiteY61" fmla="*/ 29923 h 918356"/>
              <a:gd name="connsiteX62" fmla="*/ 9488916 w 9517857"/>
              <a:gd name="connsiteY62" fmla="*/ 0 h 918356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4284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56648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507341 w 9536165"/>
              <a:gd name="connsiteY42" fmla="*/ 167648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63008 w 9536165"/>
              <a:gd name="connsiteY43" fmla="*/ 16716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  <a:gd name="connsiteX0" fmla="*/ 9507224 w 9536165"/>
              <a:gd name="connsiteY0" fmla="*/ 0 h 918773"/>
              <a:gd name="connsiteX1" fmla="*/ 9536165 w 9536165"/>
              <a:gd name="connsiteY1" fmla="*/ 12 h 918773"/>
              <a:gd name="connsiteX2" fmla="*/ 9536165 w 9536165"/>
              <a:gd name="connsiteY2" fmla="*/ 918356 h 918773"/>
              <a:gd name="connsiteX3" fmla="*/ 32912 w 9536165"/>
              <a:gd name="connsiteY3" fmla="*/ 918356 h 918773"/>
              <a:gd name="connsiteX4" fmla="*/ 31149 w 9536165"/>
              <a:gd name="connsiteY4" fmla="*/ 917763 h 918773"/>
              <a:gd name="connsiteX5" fmla="*/ 18401 w 9536165"/>
              <a:gd name="connsiteY5" fmla="*/ 912471 h 918773"/>
              <a:gd name="connsiteX6" fmla="*/ 297557 w 9536165"/>
              <a:gd name="connsiteY6" fmla="*/ 844528 h 918773"/>
              <a:gd name="connsiteX7" fmla="*/ 606132 w 9536165"/>
              <a:gd name="connsiteY7" fmla="*/ 798195 h 918773"/>
              <a:gd name="connsiteX8" fmla="*/ 771244 w 9536165"/>
              <a:gd name="connsiteY8" fmla="*/ 761173 h 918773"/>
              <a:gd name="connsiteX9" fmla="*/ 874040 w 9536165"/>
              <a:gd name="connsiteY9" fmla="*/ 731068 h 918773"/>
              <a:gd name="connsiteX10" fmla="*/ 919710 w 9536165"/>
              <a:gd name="connsiteY10" fmla="*/ 729045 h 918773"/>
              <a:gd name="connsiteX11" fmla="*/ 949254 w 9536165"/>
              <a:gd name="connsiteY11" fmla="*/ 734046 h 918773"/>
              <a:gd name="connsiteX12" fmla="*/ 1004558 w 9536165"/>
              <a:gd name="connsiteY12" fmla="*/ 713530 h 918773"/>
              <a:gd name="connsiteX13" fmla="*/ 1032060 w 9536165"/>
              <a:gd name="connsiteY13" fmla="*/ 713361 h 918773"/>
              <a:gd name="connsiteX14" fmla="*/ 1161062 w 9536165"/>
              <a:gd name="connsiteY14" fmla="*/ 725374 h 918773"/>
              <a:gd name="connsiteX15" fmla="*/ 1236428 w 9536165"/>
              <a:gd name="connsiteY15" fmla="*/ 713280 h 918773"/>
              <a:gd name="connsiteX16" fmla="*/ 1598996 w 9536165"/>
              <a:gd name="connsiteY16" fmla="*/ 693697 h 918773"/>
              <a:gd name="connsiteX17" fmla="*/ 2072960 w 9536165"/>
              <a:gd name="connsiteY17" fmla="*/ 643555 h 918773"/>
              <a:gd name="connsiteX18" fmla="*/ 2458600 w 9536165"/>
              <a:gd name="connsiteY18" fmla="*/ 593862 h 918773"/>
              <a:gd name="connsiteX19" fmla="*/ 2566137 w 9536165"/>
              <a:gd name="connsiteY19" fmla="*/ 566150 h 918773"/>
              <a:gd name="connsiteX20" fmla="*/ 2712006 w 9536165"/>
              <a:gd name="connsiteY20" fmla="*/ 560029 h 918773"/>
              <a:gd name="connsiteX21" fmla="*/ 2745614 w 9536165"/>
              <a:gd name="connsiteY21" fmla="*/ 550698 h 918773"/>
              <a:gd name="connsiteX22" fmla="*/ 3091943 w 9536165"/>
              <a:gd name="connsiteY22" fmla="*/ 491294 h 918773"/>
              <a:gd name="connsiteX23" fmla="*/ 3240379 w 9536165"/>
              <a:gd name="connsiteY23" fmla="*/ 470559 h 918773"/>
              <a:gd name="connsiteX24" fmla="*/ 3367940 w 9536165"/>
              <a:gd name="connsiteY24" fmla="*/ 432583 h 918773"/>
              <a:gd name="connsiteX25" fmla="*/ 3493658 w 9536165"/>
              <a:gd name="connsiteY25" fmla="*/ 403530 h 918773"/>
              <a:gd name="connsiteX26" fmla="*/ 3669736 w 9536165"/>
              <a:gd name="connsiteY26" fmla="*/ 382756 h 918773"/>
              <a:gd name="connsiteX27" fmla="*/ 3849710 w 9536165"/>
              <a:gd name="connsiteY27" fmla="*/ 368504 h 918773"/>
              <a:gd name="connsiteX28" fmla="*/ 3952111 w 9536165"/>
              <a:gd name="connsiteY28" fmla="*/ 357315 h 918773"/>
              <a:gd name="connsiteX29" fmla="*/ 4285048 w 9536165"/>
              <a:gd name="connsiteY29" fmla="*/ 337887 h 918773"/>
              <a:gd name="connsiteX30" fmla="*/ 4530972 w 9536165"/>
              <a:gd name="connsiteY30" fmla="*/ 319948 h 918773"/>
              <a:gd name="connsiteX31" fmla="*/ 4638975 w 9536165"/>
              <a:gd name="connsiteY31" fmla="*/ 301389 h 918773"/>
              <a:gd name="connsiteX32" fmla="*/ 4793093 w 9536165"/>
              <a:gd name="connsiteY32" fmla="*/ 292981 h 918773"/>
              <a:gd name="connsiteX33" fmla="*/ 4943653 w 9536165"/>
              <a:gd name="connsiteY33" fmla="*/ 280320 h 918773"/>
              <a:gd name="connsiteX34" fmla="*/ 5271304 w 9536165"/>
              <a:gd name="connsiteY34" fmla="*/ 270655 h 918773"/>
              <a:gd name="connsiteX35" fmla="*/ 5376364 w 9536165"/>
              <a:gd name="connsiteY35" fmla="*/ 247248 h 918773"/>
              <a:gd name="connsiteX36" fmla="*/ 5444804 w 9536165"/>
              <a:gd name="connsiteY36" fmla="*/ 235142 h 918773"/>
              <a:gd name="connsiteX37" fmla="*/ 5515469 w 9536165"/>
              <a:gd name="connsiteY37" fmla="*/ 228808 h 918773"/>
              <a:gd name="connsiteX38" fmla="*/ 5801913 w 9536165"/>
              <a:gd name="connsiteY38" fmla="*/ 195207 h 918773"/>
              <a:gd name="connsiteX39" fmla="*/ 6034423 w 9536165"/>
              <a:gd name="connsiteY39" fmla="*/ 175931 h 918773"/>
              <a:gd name="connsiteX40" fmla="*/ 6216704 w 9536165"/>
              <a:gd name="connsiteY40" fmla="*/ 175339 h 918773"/>
              <a:gd name="connsiteX41" fmla="*/ 6299687 w 9536165"/>
              <a:gd name="connsiteY41" fmla="*/ 181626 h 918773"/>
              <a:gd name="connsiteX42" fmla="*/ 6452173 w 9536165"/>
              <a:gd name="connsiteY42" fmla="*/ 178123 h 918773"/>
              <a:gd name="connsiteX43" fmla="*/ 6596957 w 9536165"/>
              <a:gd name="connsiteY43" fmla="*/ 185491 h 918773"/>
              <a:gd name="connsiteX44" fmla="*/ 6754535 w 9536165"/>
              <a:gd name="connsiteY44" fmla="*/ 194165 h 918773"/>
              <a:gd name="connsiteX45" fmla="*/ 6987039 w 9536165"/>
              <a:gd name="connsiteY45" fmla="*/ 207857 h 918773"/>
              <a:gd name="connsiteX46" fmla="*/ 7083529 w 9536165"/>
              <a:gd name="connsiteY46" fmla="*/ 227531 h 918773"/>
              <a:gd name="connsiteX47" fmla="*/ 7376503 w 9536165"/>
              <a:gd name="connsiteY47" fmla="*/ 251740 h 918773"/>
              <a:gd name="connsiteX48" fmla="*/ 7617593 w 9536165"/>
              <a:gd name="connsiteY48" fmla="*/ 266021 h 918773"/>
              <a:gd name="connsiteX49" fmla="*/ 7662719 w 9536165"/>
              <a:gd name="connsiteY49" fmla="*/ 258986 h 918773"/>
              <a:gd name="connsiteX50" fmla="*/ 7984113 w 9536165"/>
              <a:gd name="connsiteY50" fmla="*/ 210829 h 918773"/>
              <a:gd name="connsiteX51" fmla="*/ 8165709 w 9536165"/>
              <a:gd name="connsiteY51" fmla="*/ 205617 h 918773"/>
              <a:gd name="connsiteX52" fmla="*/ 8274341 w 9536165"/>
              <a:gd name="connsiteY52" fmla="*/ 193713 h 918773"/>
              <a:gd name="connsiteX53" fmla="*/ 8633256 w 9536165"/>
              <a:gd name="connsiteY53" fmla="*/ 168247 h 918773"/>
              <a:gd name="connsiteX54" fmla="*/ 8721553 w 9536165"/>
              <a:gd name="connsiteY54" fmla="*/ 157425 h 918773"/>
              <a:gd name="connsiteX55" fmla="*/ 8797135 w 9536165"/>
              <a:gd name="connsiteY55" fmla="*/ 149368 h 918773"/>
              <a:gd name="connsiteX56" fmla="*/ 8873556 w 9536165"/>
              <a:gd name="connsiteY56" fmla="*/ 143149 h 918773"/>
              <a:gd name="connsiteX57" fmla="*/ 9028688 w 9536165"/>
              <a:gd name="connsiteY57" fmla="*/ 91891 h 918773"/>
              <a:gd name="connsiteX58" fmla="*/ 9129164 w 9536165"/>
              <a:gd name="connsiteY58" fmla="*/ 70997 h 918773"/>
              <a:gd name="connsiteX59" fmla="*/ 9287125 w 9536165"/>
              <a:gd name="connsiteY59" fmla="*/ 53082 h 918773"/>
              <a:gd name="connsiteX60" fmla="*/ 9334975 w 9536165"/>
              <a:gd name="connsiteY60" fmla="*/ 45047 h 918773"/>
              <a:gd name="connsiteX61" fmla="*/ 9446517 w 9536165"/>
              <a:gd name="connsiteY61" fmla="*/ 29923 h 918773"/>
              <a:gd name="connsiteX62" fmla="*/ 9507224 w 9536165"/>
              <a:gd name="connsiteY62" fmla="*/ 0 h 91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536165" h="918773">
                <a:moveTo>
                  <a:pt x="9507224" y="0"/>
                </a:moveTo>
                <a:cubicBezTo>
                  <a:pt x="9507224" y="4"/>
                  <a:pt x="9536165" y="8"/>
                  <a:pt x="9536165" y="12"/>
                </a:cubicBezTo>
                <a:lnTo>
                  <a:pt x="9536165" y="918356"/>
                </a:lnTo>
                <a:lnTo>
                  <a:pt x="32912" y="918356"/>
                </a:lnTo>
                <a:lnTo>
                  <a:pt x="31149" y="917763"/>
                </a:lnTo>
                <a:cubicBezTo>
                  <a:pt x="22840" y="914864"/>
                  <a:pt x="-26000" y="924677"/>
                  <a:pt x="18401" y="912471"/>
                </a:cubicBezTo>
                <a:cubicBezTo>
                  <a:pt x="62802" y="900265"/>
                  <a:pt x="187716" y="897149"/>
                  <a:pt x="297557" y="844528"/>
                </a:cubicBezTo>
                <a:cubicBezTo>
                  <a:pt x="326535" y="843386"/>
                  <a:pt x="481670" y="797521"/>
                  <a:pt x="606132" y="798195"/>
                </a:cubicBezTo>
                <a:cubicBezTo>
                  <a:pt x="690128" y="782014"/>
                  <a:pt x="727557" y="774541"/>
                  <a:pt x="771244" y="761173"/>
                </a:cubicBezTo>
                <a:cubicBezTo>
                  <a:pt x="771451" y="760438"/>
                  <a:pt x="873832" y="731802"/>
                  <a:pt x="874040" y="731068"/>
                </a:cubicBezTo>
                <a:lnTo>
                  <a:pt x="919710" y="729045"/>
                </a:lnTo>
                <a:lnTo>
                  <a:pt x="949254" y="734046"/>
                </a:lnTo>
                <a:lnTo>
                  <a:pt x="1004558" y="713530"/>
                </a:lnTo>
                <a:lnTo>
                  <a:pt x="1032060" y="713361"/>
                </a:lnTo>
                <a:lnTo>
                  <a:pt x="1161062" y="725374"/>
                </a:lnTo>
                <a:cubicBezTo>
                  <a:pt x="1180242" y="741488"/>
                  <a:pt x="1211306" y="730741"/>
                  <a:pt x="1236428" y="713280"/>
                </a:cubicBezTo>
                <a:cubicBezTo>
                  <a:pt x="1306445" y="728145"/>
                  <a:pt x="1459574" y="705318"/>
                  <a:pt x="1598996" y="693697"/>
                </a:cubicBezTo>
                <a:cubicBezTo>
                  <a:pt x="1738418" y="682076"/>
                  <a:pt x="1971637" y="673234"/>
                  <a:pt x="2072960" y="643555"/>
                </a:cubicBezTo>
                <a:cubicBezTo>
                  <a:pt x="2216227" y="626916"/>
                  <a:pt x="2260521" y="602231"/>
                  <a:pt x="2458600" y="593862"/>
                </a:cubicBezTo>
                <a:cubicBezTo>
                  <a:pt x="2516362" y="570795"/>
                  <a:pt x="2506122" y="582373"/>
                  <a:pt x="2566137" y="566150"/>
                </a:cubicBezTo>
                <a:cubicBezTo>
                  <a:pt x="2608371" y="560511"/>
                  <a:pt x="2682093" y="562604"/>
                  <a:pt x="2712006" y="560029"/>
                </a:cubicBezTo>
                <a:lnTo>
                  <a:pt x="2745614" y="550698"/>
                </a:lnTo>
                <a:cubicBezTo>
                  <a:pt x="2867000" y="554400"/>
                  <a:pt x="2976500" y="511095"/>
                  <a:pt x="3091943" y="491294"/>
                </a:cubicBezTo>
                <a:cubicBezTo>
                  <a:pt x="3125180" y="496624"/>
                  <a:pt x="3224093" y="487718"/>
                  <a:pt x="3240379" y="470559"/>
                </a:cubicBezTo>
                <a:cubicBezTo>
                  <a:pt x="3286379" y="460774"/>
                  <a:pt x="3325020" y="445937"/>
                  <a:pt x="3367940" y="432583"/>
                </a:cubicBezTo>
                <a:cubicBezTo>
                  <a:pt x="3414154" y="408723"/>
                  <a:pt x="3427186" y="437201"/>
                  <a:pt x="3493658" y="403530"/>
                </a:cubicBezTo>
                <a:cubicBezTo>
                  <a:pt x="3543093" y="408416"/>
                  <a:pt x="3576653" y="395584"/>
                  <a:pt x="3669736" y="382756"/>
                </a:cubicBezTo>
                <a:cubicBezTo>
                  <a:pt x="3730493" y="377791"/>
                  <a:pt x="3802648" y="369253"/>
                  <a:pt x="3849710" y="368504"/>
                </a:cubicBezTo>
                <a:cubicBezTo>
                  <a:pt x="3880340" y="366277"/>
                  <a:pt x="3912732" y="355381"/>
                  <a:pt x="3952111" y="357315"/>
                </a:cubicBezTo>
                <a:cubicBezTo>
                  <a:pt x="4088821" y="389944"/>
                  <a:pt x="4182475" y="339623"/>
                  <a:pt x="4285048" y="337887"/>
                </a:cubicBezTo>
                <a:cubicBezTo>
                  <a:pt x="4381525" y="331659"/>
                  <a:pt x="4437035" y="331705"/>
                  <a:pt x="4530972" y="319948"/>
                </a:cubicBezTo>
                <a:cubicBezTo>
                  <a:pt x="4588319" y="315138"/>
                  <a:pt x="4580320" y="325856"/>
                  <a:pt x="4638975" y="301389"/>
                </a:cubicBezTo>
                <a:cubicBezTo>
                  <a:pt x="4684076" y="289475"/>
                  <a:pt x="4744435" y="300857"/>
                  <a:pt x="4793093" y="292981"/>
                </a:cubicBezTo>
                <a:cubicBezTo>
                  <a:pt x="4831113" y="288122"/>
                  <a:pt x="4863128" y="293978"/>
                  <a:pt x="4943653" y="280320"/>
                </a:cubicBezTo>
                <a:cubicBezTo>
                  <a:pt x="5021940" y="284019"/>
                  <a:pt x="5196357" y="283488"/>
                  <a:pt x="5271304" y="270655"/>
                </a:cubicBezTo>
                <a:cubicBezTo>
                  <a:pt x="5307148" y="241872"/>
                  <a:pt x="5305313" y="287921"/>
                  <a:pt x="5376364" y="247248"/>
                </a:cubicBezTo>
                <a:cubicBezTo>
                  <a:pt x="5380060" y="250257"/>
                  <a:pt x="5421620" y="238215"/>
                  <a:pt x="5444804" y="235142"/>
                </a:cubicBezTo>
                <a:cubicBezTo>
                  <a:pt x="5467987" y="232069"/>
                  <a:pt x="5491857" y="245611"/>
                  <a:pt x="5515469" y="228808"/>
                </a:cubicBezTo>
                <a:cubicBezTo>
                  <a:pt x="5627276" y="179307"/>
                  <a:pt x="5699081" y="212994"/>
                  <a:pt x="5801913" y="195207"/>
                </a:cubicBezTo>
                <a:cubicBezTo>
                  <a:pt x="5918997" y="180300"/>
                  <a:pt x="5926656" y="206172"/>
                  <a:pt x="6034423" y="175931"/>
                </a:cubicBezTo>
                <a:cubicBezTo>
                  <a:pt x="6095774" y="176547"/>
                  <a:pt x="6171079" y="169589"/>
                  <a:pt x="6216704" y="175339"/>
                </a:cubicBezTo>
                <a:cubicBezTo>
                  <a:pt x="6244561" y="191539"/>
                  <a:pt x="6282014" y="156680"/>
                  <a:pt x="6299687" y="181626"/>
                </a:cubicBezTo>
                <a:cubicBezTo>
                  <a:pt x="6342081" y="183727"/>
                  <a:pt x="6402628" y="177479"/>
                  <a:pt x="6452173" y="178123"/>
                </a:cubicBezTo>
                <a:cubicBezTo>
                  <a:pt x="6501718" y="178767"/>
                  <a:pt x="6545695" y="175313"/>
                  <a:pt x="6596957" y="185491"/>
                </a:cubicBezTo>
                <a:cubicBezTo>
                  <a:pt x="6660799" y="187509"/>
                  <a:pt x="6652066" y="182074"/>
                  <a:pt x="6754535" y="194165"/>
                </a:cubicBezTo>
                <a:cubicBezTo>
                  <a:pt x="6832271" y="185233"/>
                  <a:pt x="6897964" y="204864"/>
                  <a:pt x="6987039" y="207857"/>
                </a:cubicBezTo>
                <a:cubicBezTo>
                  <a:pt x="7050245" y="211886"/>
                  <a:pt x="7018618" y="220217"/>
                  <a:pt x="7083529" y="227531"/>
                </a:cubicBezTo>
                <a:cubicBezTo>
                  <a:pt x="7148440" y="234845"/>
                  <a:pt x="7301505" y="241480"/>
                  <a:pt x="7376503" y="251740"/>
                </a:cubicBezTo>
                <a:cubicBezTo>
                  <a:pt x="7501171" y="251440"/>
                  <a:pt x="7501549" y="278242"/>
                  <a:pt x="7617593" y="266021"/>
                </a:cubicBezTo>
                <a:cubicBezTo>
                  <a:pt x="7629924" y="262940"/>
                  <a:pt x="7620633" y="281791"/>
                  <a:pt x="7662719" y="258986"/>
                </a:cubicBezTo>
                <a:cubicBezTo>
                  <a:pt x="7726778" y="261472"/>
                  <a:pt x="7900282" y="219724"/>
                  <a:pt x="7984113" y="210829"/>
                </a:cubicBezTo>
                <a:cubicBezTo>
                  <a:pt x="8057748" y="234162"/>
                  <a:pt x="8081959" y="191475"/>
                  <a:pt x="8165709" y="205617"/>
                </a:cubicBezTo>
                <a:cubicBezTo>
                  <a:pt x="8184761" y="196610"/>
                  <a:pt x="8243356" y="207099"/>
                  <a:pt x="8274341" y="193713"/>
                </a:cubicBezTo>
                <a:cubicBezTo>
                  <a:pt x="8352265" y="187485"/>
                  <a:pt x="8428830" y="174161"/>
                  <a:pt x="8633256" y="168247"/>
                </a:cubicBezTo>
                <a:cubicBezTo>
                  <a:pt x="8661465" y="173528"/>
                  <a:pt x="8670526" y="162682"/>
                  <a:pt x="8721553" y="157425"/>
                </a:cubicBezTo>
                <a:cubicBezTo>
                  <a:pt x="8742771" y="167267"/>
                  <a:pt x="8756317" y="165943"/>
                  <a:pt x="8797135" y="149368"/>
                </a:cubicBezTo>
                <a:cubicBezTo>
                  <a:pt x="8824617" y="142425"/>
                  <a:pt x="8834964" y="152728"/>
                  <a:pt x="8873556" y="143149"/>
                </a:cubicBezTo>
                <a:cubicBezTo>
                  <a:pt x="8912148" y="133570"/>
                  <a:pt x="9008335" y="124198"/>
                  <a:pt x="9028688" y="91891"/>
                </a:cubicBezTo>
                <a:cubicBezTo>
                  <a:pt x="9045411" y="89553"/>
                  <a:pt x="9110574" y="72386"/>
                  <a:pt x="9129164" y="70997"/>
                </a:cubicBezTo>
                <a:cubicBezTo>
                  <a:pt x="9172286" y="71359"/>
                  <a:pt x="9228117" y="53285"/>
                  <a:pt x="9287125" y="53082"/>
                </a:cubicBezTo>
                <a:cubicBezTo>
                  <a:pt x="9297444" y="58888"/>
                  <a:pt x="9311044" y="36520"/>
                  <a:pt x="9334975" y="45047"/>
                </a:cubicBezTo>
                <a:cubicBezTo>
                  <a:pt x="9370494" y="45862"/>
                  <a:pt x="9408316" y="39799"/>
                  <a:pt x="9446517" y="29923"/>
                </a:cubicBezTo>
                <a:lnTo>
                  <a:pt x="9507224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0" name="Freeform: Shape 9229">
            <a:extLst>
              <a:ext uri="{FF2B5EF4-FFF2-40B4-BE49-F238E27FC236}">
                <a16:creationId xmlns:a16="http://schemas.microsoft.com/office/drawing/2014/main" id="{19D0E688-E23E-43B0-9C68-AE7A86343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8316">
            <a:off x="7444320" y="638361"/>
            <a:ext cx="3886968" cy="4530885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32" name="Freeform: Shape 9231">
            <a:extLst>
              <a:ext uri="{FF2B5EF4-FFF2-40B4-BE49-F238E27FC236}">
                <a16:creationId xmlns:a16="http://schemas.microsoft.com/office/drawing/2014/main" id="{16A81337-D121-4D4C-AF57-21F875DFB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403">
            <a:off x="7794616" y="1362728"/>
            <a:ext cx="3823422" cy="4731259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4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fterhoursVTI">
  <a:themeElements>
    <a:clrScheme name="Afterhours">
      <a:dk1>
        <a:sysClr val="windowText" lastClr="000000"/>
      </a:dk1>
      <a:lt1>
        <a:srgbClr val="FFFFFF"/>
      </a:lt1>
      <a:dk2>
        <a:srgbClr val="2D3122"/>
      </a:dk2>
      <a:lt2>
        <a:srgbClr val="F3F2EE"/>
      </a:lt2>
      <a:accent1>
        <a:srgbClr val="31AEC4"/>
      </a:accent1>
      <a:accent2>
        <a:srgbClr val="3163BD"/>
      </a:accent2>
      <a:accent3>
        <a:srgbClr val="5E854F"/>
      </a:accent3>
      <a:accent4>
        <a:srgbClr val="34B66C"/>
      </a:accent4>
      <a:accent5>
        <a:srgbClr val="CD2929"/>
      </a:accent5>
      <a:accent6>
        <a:srgbClr val="6946C8"/>
      </a:accent6>
      <a:hlink>
        <a:srgbClr val="0678EA"/>
      </a:hlink>
      <a:folHlink>
        <a:srgbClr val="B65887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403</Words>
  <Application>Microsoft Office PowerPoint</Application>
  <PresentationFormat>Panoramiczny</PresentationFormat>
  <Paragraphs>18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Arial</vt:lpstr>
      <vt:lpstr>Consolas</vt:lpstr>
      <vt:lpstr>Franklin Gothic Heavy</vt:lpstr>
      <vt:lpstr>inherit</vt:lpstr>
      <vt:lpstr>AfterhoursVTI</vt:lpstr>
      <vt:lpstr>HOW TO SPEND A SAFE HOLIDAY?</vt:lpstr>
      <vt:lpstr>SAFETY IN THE MOUNTAINS </vt:lpstr>
      <vt:lpstr> WHAT TO DO IN CASE OF EMERGENCY?</vt:lpstr>
      <vt:lpstr>SAFETY ON THE WATER</vt:lpstr>
      <vt:lpstr> HYDRATE!</vt:lpstr>
      <vt:lpstr>LEARN THE BASICS OF SAVING A LIFE OR REMEMBER THEM </vt:lpstr>
      <vt:lpstr>TAKE A FIRST AID KIT ON A TRIP </vt:lpstr>
      <vt:lpstr>PAY ATTENTION TO WHAT YOU EAT </vt:lpstr>
      <vt:lpstr>BEFORE YOU LEAVE, READ THE INFORMATION ABOUT THE PLACE WHERE YOU ARE GOING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SPEND A SAFE HOLIDAY?</dc:title>
  <dc:creator>rafal.ry2009@wp.pl</dc:creator>
  <cp:lastModifiedBy>rafal.ry2009@wp.pl</cp:lastModifiedBy>
  <cp:revision>2</cp:revision>
  <dcterms:created xsi:type="dcterms:W3CDTF">2023-05-02T22:08:41Z</dcterms:created>
  <dcterms:modified xsi:type="dcterms:W3CDTF">2023-05-02T22:53:35Z</dcterms:modified>
</cp:coreProperties>
</file>